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3"/>
  </p:sldMasterIdLst>
  <p:notesMasterIdLst>
    <p:notesMasterId r:id="rId8"/>
  </p:notesMasterIdLst>
  <p:sldIdLst>
    <p:sldId id="295" r:id="rId4"/>
    <p:sldId id="296" r:id="rId5"/>
    <p:sldId id="298" r:id="rId6"/>
    <p:sldId id="329" r:id="rId7"/>
    <p:sldId id="334" r:id="rId9"/>
    <p:sldId id="336" r:id="rId10"/>
    <p:sldId id="355" r:id="rId11"/>
    <p:sldId id="265" r:id="rId12"/>
    <p:sldId id="335" r:id="rId13"/>
    <p:sldId id="260" r:id="rId14"/>
    <p:sldId id="326" r:id="rId15"/>
    <p:sldId id="375" r:id="rId16"/>
    <p:sldId id="376" r:id="rId17"/>
    <p:sldId id="377" r:id="rId18"/>
    <p:sldId id="378" r:id="rId19"/>
    <p:sldId id="379" r:id="rId20"/>
    <p:sldId id="380" r:id="rId21"/>
    <p:sldId id="374" r:id="rId22"/>
    <p:sldId id="330" r:id="rId23"/>
    <p:sldId id="33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59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50" d="100"/>
          <a:sy n="50" d="100"/>
        </p:scale>
        <p:origin x="1287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png>
</file>

<file path=ppt/media/image3.wdp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4BB797-50B7-4463-B168-B4B1ACA0F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D6772-468E-4708-8E01-E1F981DC69E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在项目设计中，我们分别针对用户、管理员，依照实际情况分析，提出切实可行、实用的需求，以满足用户、管理员使用。我们项目设计可以实现目前市场已有航班系统的绝大部分主要功能。比如：航班相关服务、管理员管理服务、安全性保证、交互性相关需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我们的接口具有规范性和可扩展性，并且我们程序的鲁棒性较强，可以对时间、状态以及输入数据等进行检验。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8537CBA-0E44-4282-A4F0-C3BCC1A4C2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最后是整个项目的成员分工状况。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在实现基本民航管理系统各种功能的同时，我们系统还具备这些特点：</a:t>
            </a:r>
            <a:endParaRPr lang="zh-CN" altLang="en-US"/>
          </a:p>
          <a:p>
            <a:endParaRPr lang="zh-CN" altLang="en-US"/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除航班、航线、城市、机场、飞机等信息外，还有疫情风险等级和时差信息。我们系统数据库内存储全国多个城市机场航线信息，保证用户使用系统时的需求。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在项目开发过程中，我们在实现功能的同时，统一界面风格，保证界面简洁美观，功能多样而强大，让用户使用更舒适，同时加强用户与系统间的交互性。在开发时，我们关注到用户的个人相关信息的维护变更，保证其安全可靠方便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对于整个民航信息管理系统，我们划分为了四个子系统，分别是用户管理系统、航班信息管理系统、机票信息管理系统以及通知与反馈系统。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8537CBA-0E44-4282-A4F0-C3BCC1A4C2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我们的后端采用的是</a:t>
            </a:r>
            <a:r>
              <a:rPr lang="en-US" altLang="zh-CN"/>
              <a:t>ASP.NET MVC</a:t>
            </a:r>
            <a:r>
              <a:rPr lang="zh-CN" altLang="en-US"/>
              <a:t>框架，采用微软提供的</a:t>
            </a:r>
            <a:r>
              <a:rPr lang="en-US" altLang="zh-CN"/>
              <a:t>EF</a:t>
            </a:r>
            <a:r>
              <a:rPr lang="zh-CN" altLang="en-US"/>
              <a:t>框架与数据库进行连接，采用的模式为</a:t>
            </a:r>
            <a:r>
              <a:rPr lang="en-US" altLang="zh-CN"/>
              <a:t>DBfirst</a:t>
            </a:r>
            <a:r>
              <a:rPr lang="zh-CN" altLang="en-US"/>
              <a:t>方式。前端主要采用的是</a:t>
            </a:r>
            <a:r>
              <a:rPr lang="en-US" altLang="zh-CN"/>
              <a:t>VUE+ElementUI</a:t>
            </a:r>
            <a:r>
              <a:rPr lang="zh-CN" altLang="en-US"/>
              <a:t>框架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1C7FCEE-A5C5-465B-B43F-62C7FD437B7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我们的各个子系统的功能主要为这些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接下来是我们的系统亮点部分，首先是功能全面，实用性强，我们系统可以完整实现机票购买、显示、改签等一系列功能，考虑全面，贴合实际，最大化的实现目前市场上已有航班系统的功能，并且实现一定创新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其次是设计疫情风险等级提醒功能，若用户选择购买机票的出发或到达地点为疫情风险地区，在购买订单时会有提示注意防疫的通知。这一功能比较具有现实意义。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还有选座界面，在用户选座功能中，我们的系统会自动根据机型调整选座界面，帮助用户了解机内情况，进行选座。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我们的总体框架为</a:t>
            </a:r>
            <a:r>
              <a:rPr lang="en-US" altLang="zh-CN"/>
              <a:t>MVC</a:t>
            </a:r>
            <a:r>
              <a:rPr lang="zh-CN" altLang="en-US"/>
              <a:t>，层次分明。控制器主要负责后端业务逻辑实现，模型部分主要显示数据处理的业务规则，视图是与用户交互的界面。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61925" y="178892"/>
            <a:ext cx="11868150" cy="6500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3934320" y="566305"/>
            <a:ext cx="4323360" cy="1117789"/>
            <a:chOff x="3934320" y="566305"/>
            <a:chExt cx="4323360" cy="1117789"/>
          </a:xfrm>
        </p:grpSpPr>
        <p:sp>
          <p:nvSpPr>
            <p:cNvPr id="13" name="矩形 12"/>
            <p:cNvSpPr/>
            <p:nvPr/>
          </p:nvSpPr>
          <p:spPr>
            <a:xfrm>
              <a:off x="5460916" y="1633294"/>
              <a:ext cx="1270169" cy="5080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flipH="1">
              <a:off x="3934320" y="566305"/>
              <a:ext cx="43233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0070C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工作的能力</a:t>
              </a:r>
              <a:endParaRPr lang="zh-CN" altLang="en-US" sz="3600" dirty="0">
                <a:solidFill>
                  <a:srgbClr val="0070C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 flipH="1">
              <a:off x="3987842" y="1103523"/>
              <a:ext cx="4216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latin typeface="思源宋体 ExtraLight" panose="02020200000000000000" pitchFamily="18" charset="-122"/>
                  <a:ea typeface="思源宋体 ExtraLight" panose="02020200000000000000" pitchFamily="18" charset="-122"/>
                </a:rPr>
                <a:t>Competence for work</a:t>
              </a:r>
              <a:endParaRPr lang="en-US" altLang="zh-CN" sz="2000" dirty="0">
                <a:latin typeface="思源宋体 ExtraLight" panose="02020200000000000000" pitchFamily="18" charset="-122"/>
                <a:ea typeface="思源宋体 ExtraLight" panose="020202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61925" y="178892"/>
            <a:ext cx="11868150" cy="6500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3934320" y="566305"/>
            <a:ext cx="4323360" cy="1117789"/>
            <a:chOff x="3991717" y="566305"/>
            <a:chExt cx="4323360" cy="1117789"/>
          </a:xfrm>
        </p:grpSpPr>
        <p:sp>
          <p:nvSpPr>
            <p:cNvPr id="10" name="矩形 9"/>
            <p:cNvSpPr/>
            <p:nvPr/>
          </p:nvSpPr>
          <p:spPr>
            <a:xfrm>
              <a:off x="5518313" y="1633294"/>
              <a:ext cx="1270169" cy="5080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 flipH="1">
              <a:off x="3991717" y="566305"/>
              <a:ext cx="43233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0070C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目标规划</a:t>
              </a:r>
              <a:endParaRPr lang="zh-CN" altLang="en-US" sz="3600" dirty="0">
                <a:solidFill>
                  <a:srgbClr val="0070C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 flipH="1">
              <a:off x="4387459" y="1103523"/>
              <a:ext cx="35318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latin typeface="思源宋体 ExtraLight" panose="02020200000000000000" pitchFamily="18" charset="-122"/>
                  <a:ea typeface="思源宋体 ExtraLight" panose="02020200000000000000" pitchFamily="18" charset="-122"/>
                </a:rPr>
                <a:t>Future goal planning</a:t>
              </a:r>
              <a:endParaRPr lang="en-US" altLang="zh-CN" sz="2000" dirty="0">
                <a:latin typeface="思源宋体 ExtraLight" panose="02020200000000000000" pitchFamily="18" charset="-122"/>
                <a:ea typeface="思源宋体 ExtraLight" panose="020202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飞机飞在云层上&#10;&#10;描述已自动生成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579" b="45263"/>
          <a:stretch>
            <a:fillRect/>
          </a:stretch>
        </p:blipFill>
        <p:spPr>
          <a:xfrm>
            <a:off x="-16748" y="-1"/>
            <a:ext cx="12208748" cy="1567543"/>
          </a:xfrm>
          <a:prstGeom prst="rect">
            <a:avLst/>
          </a:prstGeom>
        </p:spPr>
      </p:pic>
      <p:cxnSp>
        <p:nvCxnSpPr>
          <p:cNvPr id="5" name="直接连接符 4"/>
          <p:cNvCxnSpPr/>
          <p:nvPr userDrawn="1"/>
        </p:nvCxnSpPr>
        <p:spPr>
          <a:xfrm>
            <a:off x="-16748" y="1591230"/>
            <a:ext cx="12208748" cy="0"/>
          </a:xfrm>
          <a:prstGeom prst="line">
            <a:avLst/>
          </a:prstGeom>
          <a:ln>
            <a:solidFill>
              <a:srgbClr val="2959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 userDrawn="1"/>
        </p:nvSpPr>
        <p:spPr>
          <a:xfrm>
            <a:off x="0" y="0"/>
            <a:ext cx="12208748" cy="1567537"/>
          </a:xfrm>
          <a:prstGeom prst="rect">
            <a:avLst/>
          </a:prstGeom>
          <a:gradFill flip="none" rotWithShape="1">
            <a:gsLst>
              <a:gs pos="0">
                <a:srgbClr val="2959A0"/>
              </a:gs>
              <a:gs pos="100000">
                <a:srgbClr val="2959A0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408441" y="387788"/>
            <a:ext cx="7063923" cy="984885"/>
            <a:chOff x="208416" y="419084"/>
            <a:chExt cx="7063923" cy="984885"/>
          </a:xfrm>
        </p:grpSpPr>
        <p:sp>
          <p:nvSpPr>
            <p:cNvPr id="7" name="文本框 6"/>
            <p:cNvSpPr txBox="1"/>
            <p:nvPr userDrawn="1"/>
          </p:nvSpPr>
          <p:spPr>
            <a:xfrm>
              <a:off x="208416" y="419084"/>
              <a:ext cx="32624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大气飞机航空</a:t>
              </a:r>
              <a:endParaRPr lang="zh-CN" alt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8" name="文本框 7"/>
            <p:cNvSpPr txBox="1"/>
            <p:nvPr userDrawn="1"/>
          </p:nvSpPr>
          <p:spPr>
            <a:xfrm>
              <a:off x="208416" y="1126970"/>
              <a:ext cx="70639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ExtraLight" panose="02020200000000000000" pitchFamily="18" charset="-122"/>
                  <a:ea typeface="思源宋体 ExtraLight" panose="02020200000000000000" pitchFamily="18" charset="-122"/>
                </a:rPr>
                <a:t>GENERAL BUSINESS TEMPLATE OF AIR TRANSPORTATION COMPANY</a:t>
              </a:r>
              <a:endPara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/>
        </p:nvGrpSpPr>
        <p:grpSpPr>
          <a:xfrm>
            <a:off x="4411789" y="91190"/>
            <a:ext cx="3368423" cy="1626851"/>
            <a:chOff x="4411789" y="91190"/>
            <a:chExt cx="3368423" cy="1626851"/>
          </a:xfrm>
        </p:grpSpPr>
        <p:grpSp>
          <p:nvGrpSpPr>
            <p:cNvPr id="5" name="组合 4"/>
            <p:cNvGrpSpPr/>
            <p:nvPr userDrawn="1"/>
          </p:nvGrpSpPr>
          <p:grpSpPr>
            <a:xfrm>
              <a:off x="4411789" y="91190"/>
              <a:ext cx="3368423" cy="1399951"/>
              <a:chOff x="3733171" y="345190"/>
              <a:chExt cx="3368423" cy="1399951"/>
            </a:xfrm>
          </p:grpSpPr>
          <p:grpSp>
            <p:nvGrpSpPr>
              <p:cNvPr id="2" name="组合 1"/>
              <p:cNvGrpSpPr/>
              <p:nvPr userDrawn="1"/>
            </p:nvGrpSpPr>
            <p:grpSpPr>
              <a:xfrm>
                <a:off x="3733171" y="345190"/>
                <a:ext cx="3250294" cy="1264159"/>
                <a:chOff x="1418142" y="475818"/>
                <a:chExt cx="3250294" cy="1264159"/>
              </a:xfrm>
            </p:grpSpPr>
            <p:sp>
              <p:nvSpPr>
                <p:cNvPr id="6" name="原创设计师QQ598969553                 _1"/>
                <p:cNvSpPr txBox="1"/>
                <p:nvPr userDrawn="1"/>
              </p:nvSpPr>
              <p:spPr>
                <a:xfrm>
                  <a:off x="2637111" y="997648"/>
                  <a:ext cx="203132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sz="3200" b="1" spc="400">
                      <a:solidFill>
                        <a:srgbClr val="0070C0"/>
                      </a:solidFill>
                      <a:latin typeface="微软雅黑" panose="020B0503020204020204" pitchFamily="34" charset="-122"/>
                    </a:rPr>
                    <a:t>添加标题</a:t>
                  </a:r>
                  <a:endParaRPr lang="zh-CN" altLang="en-US" sz="2400" b="1" spc="400" dirty="0">
                    <a:solidFill>
                      <a:srgbClr val="0070C0"/>
                    </a:solidFill>
                    <a:latin typeface="微软雅黑" panose="020B0503020204020204" pitchFamily="34" charset="-122"/>
                  </a:endParaRPr>
                </a:p>
              </p:txBody>
            </p:sp>
            <p:pic>
              <p:nvPicPr>
                <p:cNvPr id="10" name="图片 9"/>
                <p:cNvPicPr>
                  <a:picLocks noChangeAspect="1"/>
                </p:cNvPicPr>
                <p:nvPr userDrawn="1"/>
              </p:nvPicPr>
              <p:blipFill rotWithShape="1">
                <a:blip r:embed="rId2" cstate="print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saturation sat="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-13223" r="-3682"/>
                <a:stretch>
                  <a:fillRect/>
                </a:stretch>
              </p:blipFill>
              <p:spPr>
                <a:xfrm>
                  <a:off x="1418142" y="475818"/>
                  <a:ext cx="1475366" cy="1264159"/>
                </a:xfrm>
                <a:prstGeom prst="rect">
                  <a:avLst/>
                </a:prstGeom>
              </p:spPr>
            </p:pic>
          </p:grpSp>
          <p:sp>
            <p:nvSpPr>
              <p:cNvPr id="4" name="矩形 3"/>
              <p:cNvSpPr/>
              <p:nvPr userDrawn="1"/>
            </p:nvSpPr>
            <p:spPr>
              <a:xfrm>
                <a:off x="4001835" y="1345031"/>
                <a:ext cx="3099759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ADD DIRECTORY TEXT</a:t>
                </a:r>
                <a:endParaRPr kumimoji="0" lang="en-US" altLang="zh-CN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23" name="组合 22"/>
            <p:cNvGrpSpPr/>
            <p:nvPr userDrawn="1"/>
          </p:nvGrpSpPr>
          <p:grpSpPr>
            <a:xfrm>
              <a:off x="5196000" y="1676132"/>
              <a:ext cx="1800000" cy="41909"/>
              <a:chOff x="3060700" y="4724400"/>
              <a:chExt cx="5955507" cy="31432"/>
            </a:xfrm>
          </p:grpSpPr>
          <p:cxnSp>
            <p:nvCxnSpPr>
              <p:cNvPr id="24" name="直接连接符 23"/>
              <p:cNvCxnSpPr/>
              <p:nvPr/>
            </p:nvCxnSpPr>
            <p:spPr>
              <a:xfrm>
                <a:off x="3060700" y="4724400"/>
                <a:ext cx="5955507" cy="0"/>
              </a:xfrm>
              <a:prstGeom prst="line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/>
            </p:nvCxnSpPr>
            <p:spPr>
              <a:xfrm>
                <a:off x="3060700" y="4755832"/>
                <a:ext cx="5955507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61925" y="178892"/>
            <a:ext cx="11868150" cy="6500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61925" y="178892"/>
            <a:ext cx="11868150" cy="6500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3934320" y="566305"/>
            <a:ext cx="4323360" cy="1117789"/>
            <a:chOff x="3934320" y="566305"/>
            <a:chExt cx="4323360" cy="1117789"/>
          </a:xfrm>
        </p:grpSpPr>
        <p:sp>
          <p:nvSpPr>
            <p:cNvPr id="6" name="矩形 5"/>
            <p:cNvSpPr/>
            <p:nvPr/>
          </p:nvSpPr>
          <p:spPr>
            <a:xfrm>
              <a:off x="5460916" y="1633294"/>
              <a:ext cx="1270169" cy="5080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 flipH="1">
              <a:off x="3934320" y="566305"/>
              <a:ext cx="43233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0070C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关于我的事</a:t>
              </a:r>
              <a:endParaRPr lang="zh-CN" altLang="en-US" sz="3600" dirty="0">
                <a:solidFill>
                  <a:srgbClr val="0070C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 flipH="1">
              <a:off x="4840598" y="1103523"/>
              <a:ext cx="25108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latin typeface="思源宋体 ExtraLight" panose="02020200000000000000" pitchFamily="18" charset="-122"/>
                  <a:ea typeface="思源宋体 ExtraLight" panose="02020200000000000000" pitchFamily="18" charset="-122"/>
                </a:rPr>
                <a:t>About me</a:t>
              </a:r>
              <a:endParaRPr lang="zh-CN" altLang="en-US" sz="2000" dirty="0">
                <a:latin typeface="思源宋体 ExtraLight" panose="02020200000000000000" pitchFamily="18" charset="-122"/>
                <a:ea typeface="思源宋体 ExtraLight" panose="020202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61925" y="178892"/>
            <a:ext cx="11868150" cy="6500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3934320" y="566305"/>
            <a:ext cx="4323360" cy="1117789"/>
            <a:chOff x="4047522" y="566305"/>
            <a:chExt cx="4323360" cy="1117789"/>
          </a:xfrm>
        </p:grpSpPr>
        <p:sp>
          <p:nvSpPr>
            <p:cNvPr id="10" name="矩形 9"/>
            <p:cNvSpPr/>
            <p:nvPr/>
          </p:nvSpPr>
          <p:spPr>
            <a:xfrm>
              <a:off x="5574118" y="1633294"/>
              <a:ext cx="1270169" cy="5080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 flipH="1">
              <a:off x="4047522" y="566305"/>
              <a:ext cx="43233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0070C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岗位的认知</a:t>
              </a:r>
              <a:endParaRPr lang="zh-CN" altLang="en-US" sz="3600" dirty="0">
                <a:solidFill>
                  <a:srgbClr val="0070C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 flipH="1">
              <a:off x="4387459" y="1103523"/>
              <a:ext cx="36434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latin typeface="思源宋体 ExtraLight" panose="02020200000000000000" pitchFamily="18" charset="-122"/>
                  <a:ea typeface="思源宋体 ExtraLight" panose="02020200000000000000" pitchFamily="18" charset="-122"/>
                </a:rPr>
                <a:t>Cognition of the post</a:t>
              </a:r>
              <a:endParaRPr lang="en-US" altLang="zh-CN" sz="2000" dirty="0">
                <a:latin typeface="思源宋体 ExtraLight" panose="02020200000000000000" pitchFamily="18" charset="-122"/>
                <a:ea typeface="思源宋体 ExtraLight" panose="020202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theme" Target="../theme/theme2.xml"/><Relationship Id="rId8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0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335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</p:sldLayoutIdLst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335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tags" Target="../tags/tag4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tags" Target="../tags/tag5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tags" Target="../tags/tag6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tags" Target="../tags/tag2.xml"/><Relationship Id="rId2" Type="http://schemas.openxmlformats.org/officeDocument/2006/relationships/image" Target="../media/image4.jpeg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飞机飞在云层上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8291" y="1353998"/>
            <a:ext cx="63042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民航信息管理系统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70341" y="3937372"/>
            <a:ext cx="5843134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小组成员：1951095 梁伊雯</a:t>
            </a:r>
            <a:r>
              <a:rPr lang="en-US" alt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 </a:t>
            </a:r>
            <a:r>
              <a:rPr 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1952107 王子轩</a:t>
            </a:r>
            <a:endParaRPr lang="zh-CN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  <a:p>
            <a:pPr algn="r"/>
            <a:r>
              <a:rPr 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1953462 高</a:t>
            </a:r>
            <a:r>
              <a:rPr lang="en-US" altLang="zh-CN" sz="1600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  </a:t>
            </a:r>
            <a:r>
              <a:rPr 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山</a:t>
            </a:r>
            <a:r>
              <a:rPr lang="en-US" alt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 </a:t>
            </a:r>
            <a:r>
              <a:rPr 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1953596 罗雪婷</a:t>
            </a:r>
            <a:r>
              <a:rPr lang="en-US" alt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 </a:t>
            </a:r>
            <a:endParaRPr lang="en-US" altLang="zh-CN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  <a:p>
            <a:pPr algn="r"/>
            <a:r>
              <a:rPr 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1952230 朱增乐</a:t>
            </a:r>
            <a:r>
              <a:rPr lang="en-US" alt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 </a:t>
            </a:r>
            <a:r>
              <a:rPr 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1851787 万钧凯</a:t>
            </a:r>
            <a:r>
              <a:rPr lang="en-US" alt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 </a:t>
            </a:r>
            <a:endParaRPr lang="en-US" altLang="zh-CN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  <a:p>
            <a:pPr algn="r"/>
            <a:r>
              <a:rPr 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1952910 裴元昊</a:t>
            </a:r>
            <a:r>
              <a:rPr lang="en-US" alt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 </a:t>
            </a:r>
            <a:r>
              <a:rPr 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1952455 刘思远</a:t>
            </a:r>
            <a:endParaRPr lang="zh-CN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  <a:p>
            <a:pPr algn="r"/>
            <a:r>
              <a:rPr 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1953601 李文斐</a:t>
            </a:r>
            <a:r>
              <a:rPr lang="en-US" alt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 </a:t>
            </a:r>
            <a:r>
              <a:rPr 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1950055 余文迪</a:t>
            </a:r>
            <a:endParaRPr lang="zh-CN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5"/>
          <p:cNvSpPr/>
          <p:nvPr/>
        </p:nvSpPr>
        <p:spPr>
          <a:xfrm>
            <a:off x="1506855" y="3667760"/>
            <a:ext cx="1320800" cy="355600"/>
          </a:xfrm>
          <a:prstGeom prst="chevron">
            <a:avLst/>
          </a:prstGeom>
          <a:solidFill>
            <a:srgbClr val="2959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1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</p:txBody>
      </p:sp>
      <p:sp>
        <p:nvSpPr>
          <p:cNvPr id="5" name="Arrow: Chevron 36"/>
          <p:cNvSpPr/>
          <p:nvPr/>
        </p:nvSpPr>
        <p:spPr>
          <a:xfrm>
            <a:off x="2827655" y="3667760"/>
            <a:ext cx="1263015" cy="355600"/>
          </a:xfrm>
          <a:prstGeom prst="chevron">
            <a:avLst/>
          </a:prstGeom>
          <a:solidFill>
            <a:srgbClr val="2959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2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</p:txBody>
      </p:sp>
      <p:sp>
        <p:nvSpPr>
          <p:cNvPr id="6" name="Arrow: Chevron 37"/>
          <p:cNvSpPr/>
          <p:nvPr/>
        </p:nvSpPr>
        <p:spPr>
          <a:xfrm>
            <a:off x="4145280" y="3674110"/>
            <a:ext cx="1312545" cy="355600"/>
          </a:xfrm>
          <a:prstGeom prst="chevron">
            <a:avLst/>
          </a:prstGeom>
          <a:solidFill>
            <a:srgbClr val="2959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3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</p:txBody>
      </p:sp>
      <p:sp>
        <p:nvSpPr>
          <p:cNvPr id="7" name="Arrow: Chevron 38"/>
          <p:cNvSpPr/>
          <p:nvPr/>
        </p:nvSpPr>
        <p:spPr>
          <a:xfrm>
            <a:off x="5512435" y="3674110"/>
            <a:ext cx="1203960" cy="355600"/>
          </a:xfrm>
          <a:prstGeom prst="chevron">
            <a:avLst/>
          </a:prstGeom>
          <a:solidFill>
            <a:srgbClr val="2959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4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</p:txBody>
      </p:sp>
      <p:sp>
        <p:nvSpPr>
          <p:cNvPr id="8" name="Arrow: Chevron 39"/>
          <p:cNvSpPr/>
          <p:nvPr/>
        </p:nvSpPr>
        <p:spPr>
          <a:xfrm>
            <a:off x="6716395" y="3667125"/>
            <a:ext cx="1258570" cy="355600"/>
          </a:xfrm>
          <a:prstGeom prst="chevron">
            <a:avLst/>
          </a:prstGeom>
          <a:solidFill>
            <a:srgbClr val="2959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5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</p:txBody>
      </p:sp>
      <p:sp>
        <p:nvSpPr>
          <p:cNvPr id="34" name="flying-aeroplane-top-view_17266"/>
          <p:cNvSpPr>
            <a:spLocks noChangeAspect="1"/>
          </p:cNvSpPr>
          <p:nvPr/>
        </p:nvSpPr>
        <p:spPr bwMode="auto">
          <a:xfrm rot="5400000">
            <a:off x="152302" y="3339017"/>
            <a:ext cx="841643" cy="1025450"/>
          </a:xfrm>
          <a:custGeom>
            <a:avLst/>
            <a:gdLst>
              <a:gd name="T0" fmla="*/ 121 w 210"/>
              <a:gd name="T1" fmla="*/ 137 h 256"/>
              <a:gd name="T2" fmla="*/ 122 w 210"/>
              <a:gd name="T3" fmla="*/ 137 h 256"/>
              <a:gd name="T4" fmla="*/ 210 w 210"/>
              <a:gd name="T5" fmla="*/ 167 h 256"/>
              <a:gd name="T6" fmla="*/ 208 w 210"/>
              <a:gd name="T7" fmla="*/ 138 h 256"/>
              <a:gd name="T8" fmla="*/ 121 w 210"/>
              <a:gd name="T9" fmla="*/ 80 h 256"/>
              <a:gd name="T10" fmla="*/ 121 w 210"/>
              <a:gd name="T11" fmla="*/ 17 h 256"/>
              <a:gd name="T12" fmla="*/ 101 w 210"/>
              <a:gd name="T13" fmla="*/ 0 h 256"/>
              <a:gd name="T14" fmla="*/ 82 w 210"/>
              <a:gd name="T15" fmla="*/ 17 h 256"/>
              <a:gd name="T16" fmla="*/ 82 w 210"/>
              <a:gd name="T17" fmla="*/ 83 h 256"/>
              <a:gd name="T18" fmla="*/ 82 w 210"/>
              <a:gd name="T19" fmla="*/ 83 h 256"/>
              <a:gd name="T20" fmla="*/ 2 w 210"/>
              <a:gd name="T21" fmla="*/ 138 h 256"/>
              <a:gd name="T22" fmla="*/ 0 w 210"/>
              <a:gd name="T23" fmla="*/ 170 h 256"/>
              <a:gd name="T24" fmla="*/ 82 w 210"/>
              <a:gd name="T25" fmla="*/ 139 h 256"/>
              <a:gd name="T26" fmla="*/ 82 w 210"/>
              <a:gd name="T27" fmla="*/ 215 h 256"/>
              <a:gd name="T28" fmla="*/ 82 w 210"/>
              <a:gd name="T29" fmla="*/ 215 h 256"/>
              <a:gd name="T30" fmla="*/ 53 w 210"/>
              <a:gd name="T31" fmla="*/ 235 h 256"/>
              <a:gd name="T32" fmla="*/ 53 w 210"/>
              <a:gd name="T33" fmla="*/ 256 h 256"/>
              <a:gd name="T34" fmla="*/ 94 w 210"/>
              <a:gd name="T35" fmla="*/ 242 h 256"/>
              <a:gd name="T36" fmla="*/ 111 w 210"/>
              <a:gd name="T37" fmla="*/ 242 h 256"/>
              <a:gd name="T38" fmla="*/ 153 w 210"/>
              <a:gd name="T39" fmla="*/ 255 h 256"/>
              <a:gd name="T40" fmla="*/ 153 w 210"/>
              <a:gd name="T41" fmla="*/ 236 h 256"/>
              <a:gd name="T42" fmla="*/ 121 w 210"/>
              <a:gd name="T43" fmla="*/ 215 h 256"/>
              <a:gd name="T44" fmla="*/ 121 w 210"/>
              <a:gd name="T45" fmla="*/ 137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0" h="256">
                <a:moveTo>
                  <a:pt x="121" y="137"/>
                </a:moveTo>
                <a:cubicBezTo>
                  <a:pt x="122" y="137"/>
                  <a:pt x="122" y="137"/>
                  <a:pt x="122" y="137"/>
                </a:cubicBezTo>
                <a:cubicBezTo>
                  <a:pt x="210" y="167"/>
                  <a:pt x="210" y="167"/>
                  <a:pt x="210" y="167"/>
                </a:cubicBezTo>
                <a:cubicBezTo>
                  <a:pt x="208" y="138"/>
                  <a:pt x="208" y="138"/>
                  <a:pt x="208" y="138"/>
                </a:cubicBezTo>
                <a:cubicBezTo>
                  <a:pt x="121" y="80"/>
                  <a:pt x="121" y="80"/>
                  <a:pt x="121" y="80"/>
                </a:cubicBezTo>
                <a:cubicBezTo>
                  <a:pt x="121" y="17"/>
                  <a:pt x="121" y="17"/>
                  <a:pt x="121" y="17"/>
                </a:cubicBezTo>
                <a:cubicBezTo>
                  <a:pt x="121" y="8"/>
                  <a:pt x="112" y="0"/>
                  <a:pt x="101" y="0"/>
                </a:cubicBezTo>
                <a:cubicBezTo>
                  <a:pt x="91" y="0"/>
                  <a:pt x="82" y="8"/>
                  <a:pt x="82" y="17"/>
                </a:cubicBezTo>
                <a:cubicBezTo>
                  <a:pt x="82" y="83"/>
                  <a:pt x="82" y="83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2" y="138"/>
                  <a:pt x="2" y="138"/>
                  <a:pt x="2" y="138"/>
                </a:cubicBezTo>
                <a:cubicBezTo>
                  <a:pt x="0" y="170"/>
                  <a:pt x="0" y="170"/>
                  <a:pt x="0" y="170"/>
                </a:cubicBezTo>
                <a:cubicBezTo>
                  <a:pt x="82" y="139"/>
                  <a:pt x="82" y="139"/>
                  <a:pt x="82" y="139"/>
                </a:cubicBezTo>
                <a:cubicBezTo>
                  <a:pt x="82" y="215"/>
                  <a:pt x="82" y="215"/>
                  <a:pt x="82" y="215"/>
                </a:cubicBezTo>
                <a:cubicBezTo>
                  <a:pt x="82" y="215"/>
                  <a:pt x="82" y="215"/>
                  <a:pt x="82" y="215"/>
                </a:cubicBezTo>
                <a:cubicBezTo>
                  <a:pt x="53" y="235"/>
                  <a:pt x="53" y="235"/>
                  <a:pt x="53" y="235"/>
                </a:cubicBezTo>
                <a:cubicBezTo>
                  <a:pt x="53" y="256"/>
                  <a:pt x="53" y="256"/>
                  <a:pt x="53" y="256"/>
                </a:cubicBezTo>
                <a:cubicBezTo>
                  <a:pt x="94" y="242"/>
                  <a:pt x="94" y="242"/>
                  <a:pt x="94" y="242"/>
                </a:cubicBezTo>
                <a:cubicBezTo>
                  <a:pt x="111" y="242"/>
                  <a:pt x="111" y="242"/>
                  <a:pt x="111" y="242"/>
                </a:cubicBezTo>
                <a:cubicBezTo>
                  <a:pt x="153" y="255"/>
                  <a:pt x="153" y="255"/>
                  <a:pt x="153" y="255"/>
                </a:cubicBezTo>
                <a:cubicBezTo>
                  <a:pt x="153" y="236"/>
                  <a:pt x="153" y="236"/>
                  <a:pt x="153" y="236"/>
                </a:cubicBezTo>
                <a:cubicBezTo>
                  <a:pt x="121" y="215"/>
                  <a:pt x="121" y="215"/>
                  <a:pt x="121" y="215"/>
                </a:cubicBezTo>
                <a:cubicBezTo>
                  <a:pt x="121" y="137"/>
                  <a:pt x="121" y="137"/>
                  <a:pt x="121" y="137"/>
                </a:cubicBezTo>
                <a:close/>
              </a:path>
            </a:pathLst>
          </a:custGeom>
          <a:solidFill>
            <a:srgbClr val="2959A0"/>
          </a:solidFill>
          <a:ln>
            <a:noFill/>
          </a:ln>
        </p:spPr>
      </p:sp>
      <p:grpSp>
        <p:nvGrpSpPr>
          <p:cNvPr id="39" name="组合 38"/>
          <p:cNvGrpSpPr/>
          <p:nvPr/>
        </p:nvGrpSpPr>
        <p:grpSpPr>
          <a:xfrm>
            <a:off x="277356" y="1561037"/>
            <a:ext cx="3181985" cy="2037845"/>
            <a:chOff x="-589419" y="1642317"/>
            <a:chExt cx="3181985" cy="2037845"/>
          </a:xfrm>
        </p:grpSpPr>
        <p:cxnSp>
          <p:nvCxnSpPr>
            <p:cNvPr id="15" name="Straight Connector 46"/>
            <p:cNvCxnSpPr/>
            <p:nvPr/>
          </p:nvCxnSpPr>
          <p:spPr>
            <a:xfrm flipV="1">
              <a:off x="1300622" y="3217464"/>
              <a:ext cx="0" cy="462698"/>
            </a:xfrm>
            <a:prstGeom prst="line">
              <a:avLst/>
            </a:prstGeom>
            <a:ln w="9525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组合 34"/>
            <p:cNvGrpSpPr/>
            <p:nvPr/>
          </p:nvGrpSpPr>
          <p:grpSpPr>
            <a:xfrm>
              <a:off x="-589419" y="1642317"/>
              <a:ext cx="3181985" cy="1459463"/>
              <a:chOff x="270937" y="2914667"/>
              <a:chExt cx="3181985" cy="1459463"/>
            </a:xfrm>
          </p:grpSpPr>
          <p:sp>
            <p:nvSpPr>
              <p:cNvPr id="36" name="文本框 35"/>
              <p:cNvSpPr txBox="1"/>
              <p:nvPr/>
            </p:nvSpPr>
            <p:spPr>
              <a:xfrm flipH="1">
                <a:off x="270937" y="2914667"/>
                <a:ext cx="3181985" cy="5340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20000"/>
                  </a:lnSpc>
                  <a:defRPr sz="1400" spc="8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80" normalizeH="0" baseline="0" noProof="0">
                    <a:ln>
                      <a:noFill/>
                    </a:ln>
                    <a:solidFill>
                      <a:srgbClr val="014DA1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ea"/>
                    <a:sym typeface="+mn-lt"/>
                  </a:rPr>
                  <a:t>Entity Framework</a:t>
                </a:r>
                <a:endParaRPr kumimoji="0" lang="zh-CN" altLang="en-US" sz="2400" b="1" i="0" u="none" strike="noStrike" kern="1200" cap="none" spc="80" normalizeH="0" baseline="0" noProof="0">
                  <a:ln>
                    <a:noFill/>
                  </a:ln>
                  <a:solidFill>
                    <a:srgbClr val="014DA1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 flipH="1">
                <a:off x="688767" y="3351547"/>
                <a:ext cx="2640965" cy="10225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sym typeface="+mn-lt"/>
                  </a:rPr>
                  <a:t>微软提供的一个ORM框架，为小型应用程序中数据层的快速开发提供便利。</a:t>
                </a: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sym typeface="+mn-lt"/>
                </a:endParaRPr>
              </a:p>
            </p:txBody>
          </p:sp>
        </p:grpSp>
      </p:grpSp>
      <p:sp>
        <p:nvSpPr>
          <p:cNvPr id="38" name="Arrow: Chevron 39"/>
          <p:cNvSpPr/>
          <p:nvPr/>
        </p:nvSpPr>
        <p:spPr>
          <a:xfrm>
            <a:off x="8042275" y="3667760"/>
            <a:ext cx="1239520" cy="355600"/>
          </a:xfrm>
          <a:prstGeom prst="chevron">
            <a:avLst/>
          </a:prstGeom>
          <a:solidFill>
            <a:srgbClr val="2959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6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2305724" y="4191435"/>
            <a:ext cx="2301875" cy="2345288"/>
            <a:chOff x="1905674" y="4191435"/>
            <a:chExt cx="2301875" cy="2345288"/>
          </a:xfrm>
        </p:grpSpPr>
        <p:cxnSp>
          <p:nvCxnSpPr>
            <p:cNvPr id="41" name="Straight Connector 46"/>
            <p:cNvCxnSpPr/>
            <p:nvPr/>
          </p:nvCxnSpPr>
          <p:spPr>
            <a:xfrm flipV="1">
              <a:off x="3059454" y="4191435"/>
              <a:ext cx="0" cy="462698"/>
            </a:xfrm>
            <a:prstGeom prst="line">
              <a:avLst/>
            </a:prstGeom>
            <a:ln w="9525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组合 41"/>
            <p:cNvGrpSpPr/>
            <p:nvPr/>
          </p:nvGrpSpPr>
          <p:grpSpPr>
            <a:xfrm>
              <a:off x="1905674" y="4654583"/>
              <a:ext cx="2301875" cy="1882140"/>
              <a:chOff x="1025317" y="3154697"/>
              <a:chExt cx="2301875" cy="1882140"/>
            </a:xfrm>
          </p:grpSpPr>
          <p:sp>
            <p:nvSpPr>
              <p:cNvPr id="43" name="文本框 42"/>
              <p:cNvSpPr txBox="1"/>
              <p:nvPr/>
            </p:nvSpPr>
            <p:spPr>
              <a:xfrm flipH="1">
                <a:off x="1025317" y="3154697"/>
                <a:ext cx="2271322" cy="5340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20000"/>
                  </a:lnSpc>
                  <a:defRPr sz="1400" spc="8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80" normalizeH="0" baseline="0" noProof="0">
                    <a:ln>
                      <a:noFill/>
                    </a:ln>
                    <a:solidFill>
                      <a:srgbClr val="014DA1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ea"/>
                    <a:sym typeface="+mn-lt"/>
                  </a:rPr>
                  <a:t>ASP.NET MVC</a:t>
                </a:r>
                <a:endParaRPr kumimoji="0" lang="zh-CN" altLang="en-US" sz="2400" b="1" i="0" u="none" strike="noStrike" kern="1200" cap="none" spc="80" normalizeH="0" baseline="0" noProof="0">
                  <a:ln>
                    <a:noFill/>
                  </a:ln>
                  <a:solidFill>
                    <a:srgbClr val="014DA1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44" name="矩形 43"/>
              <p:cNvSpPr/>
              <p:nvPr/>
            </p:nvSpPr>
            <p:spPr>
              <a:xfrm flipH="1">
                <a:off x="1031667" y="3673492"/>
                <a:ext cx="2295525" cy="13633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algn="ctr" defTabSz="914400" rtl="0" eaLnBrk="1" fontAlgn="auto" latinLnBrk="0" hangingPunct="1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sym typeface="+mn-lt"/>
                  </a:rPr>
                  <a:t>MVC模式为基础的ASP.NET Web应用程序(Web Application)框架</a:t>
                </a: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sym typeface="+mn-lt"/>
                </a:endParaRPr>
              </a:p>
            </p:txBody>
          </p:sp>
        </p:grpSp>
      </p:grpSp>
      <p:grpSp>
        <p:nvGrpSpPr>
          <p:cNvPr id="46" name="组合 45"/>
          <p:cNvGrpSpPr/>
          <p:nvPr/>
        </p:nvGrpSpPr>
        <p:grpSpPr>
          <a:xfrm>
            <a:off x="3248921" y="1561037"/>
            <a:ext cx="3210560" cy="2017525"/>
            <a:chOff x="-252234" y="1646762"/>
            <a:chExt cx="3210560" cy="2017525"/>
          </a:xfrm>
        </p:grpSpPr>
        <p:cxnSp>
          <p:nvCxnSpPr>
            <p:cNvPr id="47" name="Straight Connector 46"/>
            <p:cNvCxnSpPr/>
            <p:nvPr/>
          </p:nvCxnSpPr>
          <p:spPr>
            <a:xfrm flipV="1">
              <a:off x="1299987" y="3201589"/>
              <a:ext cx="0" cy="462698"/>
            </a:xfrm>
            <a:prstGeom prst="line">
              <a:avLst/>
            </a:prstGeom>
            <a:ln w="9525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-252234" y="1646762"/>
              <a:ext cx="3210560" cy="1482090"/>
              <a:chOff x="608122" y="2919112"/>
              <a:chExt cx="3210560" cy="1482090"/>
            </a:xfrm>
          </p:grpSpPr>
          <p:sp>
            <p:nvSpPr>
              <p:cNvPr id="49" name="文本框 48"/>
              <p:cNvSpPr txBox="1"/>
              <p:nvPr/>
            </p:nvSpPr>
            <p:spPr>
              <a:xfrm flipH="1">
                <a:off x="945942" y="2919112"/>
                <a:ext cx="2271322" cy="5340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20000"/>
                  </a:lnSpc>
                  <a:defRPr sz="1400" spc="8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1" i="0" u="none" strike="noStrike" kern="1200" cap="none" spc="80" normalizeH="0" baseline="0" noProof="0">
                    <a:ln>
                      <a:noFill/>
                    </a:ln>
                    <a:solidFill>
                      <a:srgbClr val="014DA1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ea"/>
                    <a:sym typeface="+mn-lt"/>
                  </a:rPr>
                  <a:t>VUE</a:t>
                </a:r>
                <a:endParaRPr kumimoji="0" lang="en-US" altLang="zh-CN" sz="2400" b="1" i="0" u="none" strike="noStrike" kern="1200" cap="none" spc="80" normalizeH="0" baseline="0" noProof="0">
                  <a:ln>
                    <a:noFill/>
                  </a:ln>
                  <a:solidFill>
                    <a:srgbClr val="014DA1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 flipH="1">
                <a:off x="608122" y="3355992"/>
                <a:ext cx="3210560" cy="10452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algn="ctr" defTabSz="914400" rtl="0" eaLnBrk="1" fontAlgn="auto" latinLnBrk="0" hangingPunct="1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sym typeface="+mn-lt"/>
                  </a:rPr>
                  <a:t>一套用于构建用户界面的渐进式框架，关注视图层，便于与第三方库或既有项目整合</a:t>
                </a: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sym typeface="+mn-lt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979179" y="4191435"/>
            <a:ext cx="2271322" cy="2360528"/>
            <a:chOff x="1924089" y="4191435"/>
            <a:chExt cx="2271322" cy="2360528"/>
          </a:xfrm>
        </p:grpSpPr>
        <p:cxnSp>
          <p:nvCxnSpPr>
            <p:cNvPr id="52" name="Straight Connector 46"/>
            <p:cNvCxnSpPr/>
            <p:nvPr/>
          </p:nvCxnSpPr>
          <p:spPr>
            <a:xfrm flipV="1">
              <a:off x="3059454" y="4191435"/>
              <a:ext cx="0" cy="462698"/>
            </a:xfrm>
            <a:prstGeom prst="line">
              <a:avLst/>
            </a:prstGeom>
            <a:ln w="9525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组合 52"/>
            <p:cNvGrpSpPr/>
            <p:nvPr/>
          </p:nvGrpSpPr>
          <p:grpSpPr>
            <a:xfrm>
              <a:off x="1924089" y="4676173"/>
              <a:ext cx="2271322" cy="1875790"/>
              <a:chOff x="1043732" y="3176287"/>
              <a:chExt cx="2271322" cy="1875790"/>
            </a:xfrm>
          </p:grpSpPr>
          <p:sp>
            <p:nvSpPr>
              <p:cNvPr id="54" name="文本框 53"/>
              <p:cNvSpPr txBox="1"/>
              <p:nvPr/>
            </p:nvSpPr>
            <p:spPr>
              <a:xfrm flipH="1">
                <a:off x="1043732" y="3176287"/>
                <a:ext cx="2271322" cy="5340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20000"/>
                  </a:lnSpc>
                  <a:defRPr sz="1400" spc="8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80" normalizeH="0" baseline="0" noProof="0">
                    <a:ln>
                      <a:noFill/>
                    </a:ln>
                    <a:solidFill>
                      <a:srgbClr val="014DA1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ea"/>
                    <a:sym typeface="+mn-lt"/>
                  </a:rPr>
                  <a:t>Ajax</a:t>
                </a:r>
                <a:endParaRPr kumimoji="0" lang="zh-CN" altLang="en-US" sz="1400" b="1" i="0" u="none" strike="noStrike" kern="1200" cap="none" spc="80" normalizeH="0" baseline="0" noProof="0">
                  <a:ln>
                    <a:noFill/>
                  </a:ln>
                  <a:solidFill>
                    <a:srgbClr val="014DA1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55" name="矩形 54"/>
              <p:cNvSpPr/>
              <p:nvPr/>
            </p:nvSpPr>
            <p:spPr>
              <a:xfrm flipH="1">
                <a:off x="1098977" y="3688732"/>
                <a:ext cx="2161540" cy="13633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algn="ctr" defTabSz="914400" rtl="0" eaLnBrk="1" fontAlgn="auto" latinLnBrk="0" hangingPunct="1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sym typeface="+mn-lt"/>
                  </a:rPr>
                  <a:t>快速地将增量更新呈现在用户界面上，使程序能够更快地回应用户的操作</a:t>
                </a: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sym typeface="+mn-lt"/>
                </a:endParaRPr>
              </a:p>
            </p:txBody>
          </p:sp>
        </p:grpSp>
      </p:grpSp>
      <p:grpSp>
        <p:nvGrpSpPr>
          <p:cNvPr id="56" name="组合 55"/>
          <p:cNvGrpSpPr/>
          <p:nvPr/>
        </p:nvGrpSpPr>
        <p:grpSpPr>
          <a:xfrm>
            <a:off x="6210326" y="1561037"/>
            <a:ext cx="2541905" cy="2017525"/>
            <a:chOff x="164961" y="1482932"/>
            <a:chExt cx="2541905" cy="2017525"/>
          </a:xfrm>
        </p:grpSpPr>
        <p:cxnSp>
          <p:nvCxnSpPr>
            <p:cNvPr id="57" name="Straight Connector 46"/>
            <p:cNvCxnSpPr/>
            <p:nvPr/>
          </p:nvCxnSpPr>
          <p:spPr>
            <a:xfrm flipV="1">
              <a:off x="1300622" y="3037759"/>
              <a:ext cx="0" cy="462698"/>
            </a:xfrm>
            <a:prstGeom prst="line">
              <a:avLst/>
            </a:prstGeom>
            <a:ln w="9525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组合 57"/>
            <p:cNvGrpSpPr/>
            <p:nvPr/>
          </p:nvGrpSpPr>
          <p:grpSpPr>
            <a:xfrm>
              <a:off x="164961" y="1482932"/>
              <a:ext cx="2541905" cy="1538517"/>
              <a:chOff x="1025317" y="2755282"/>
              <a:chExt cx="2541905" cy="1538517"/>
            </a:xfrm>
          </p:grpSpPr>
          <p:sp>
            <p:nvSpPr>
              <p:cNvPr id="59" name="文本框 58"/>
              <p:cNvSpPr txBox="1"/>
              <p:nvPr/>
            </p:nvSpPr>
            <p:spPr>
              <a:xfrm flipH="1">
                <a:off x="1025317" y="2755282"/>
                <a:ext cx="2271322" cy="5340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20000"/>
                  </a:lnSpc>
                  <a:defRPr sz="1400" spc="8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80" normalizeH="0" baseline="0" noProof="0">
                    <a:ln>
                      <a:noFill/>
                    </a:ln>
                    <a:solidFill>
                      <a:srgbClr val="014DA1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ea"/>
                    <a:sym typeface="+mn-lt"/>
                  </a:rPr>
                  <a:t>JSON</a:t>
                </a:r>
                <a:endParaRPr kumimoji="0" lang="zh-CN" altLang="en-US" sz="2400" b="1" i="0" u="none" strike="noStrike" kern="1200" cap="none" spc="80" normalizeH="0" baseline="0" noProof="0">
                  <a:ln>
                    <a:noFill/>
                  </a:ln>
                  <a:solidFill>
                    <a:srgbClr val="014DA1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60" name="矩形 59"/>
              <p:cNvSpPr/>
              <p:nvPr/>
            </p:nvSpPr>
            <p:spPr>
              <a:xfrm flipH="1">
                <a:off x="1173907" y="3253757"/>
                <a:ext cx="2393315" cy="10400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algn="ctr" defTabSz="914400" rtl="0" eaLnBrk="1" fontAlgn="auto" latinLnBrk="0" hangingPunct="1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sym typeface="+mn-lt"/>
                  </a:rPr>
                  <a:t>轻量级的数据交换格式，易于人阅读和编写、机器解析和生成</a:t>
                </a: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sym typeface="+mn-lt"/>
                </a:endParaRPr>
              </a:p>
            </p:txBody>
          </p:sp>
        </p:grpSp>
      </p:grpSp>
      <p:grpSp>
        <p:nvGrpSpPr>
          <p:cNvPr id="61" name="组合 60"/>
          <p:cNvGrpSpPr/>
          <p:nvPr/>
        </p:nvGrpSpPr>
        <p:grpSpPr>
          <a:xfrm>
            <a:off x="7526564" y="4191435"/>
            <a:ext cx="2397687" cy="2345157"/>
            <a:chOff x="1924089" y="4191435"/>
            <a:chExt cx="2397687" cy="2345157"/>
          </a:xfrm>
        </p:grpSpPr>
        <p:cxnSp>
          <p:nvCxnSpPr>
            <p:cNvPr id="62" name="Straight Connector 46"/>
            <p:cNvCxnSpPr/>
            <p:nvPr/>
          </p:nvCxnSpPr>
          <p:spPr>
            <a:xfrm flipV="1">
              <a:off x="3059454" y="4191435"/>
              <a:ext cx="0" cy="462698"/>
            </a:xfrm>
            <a:prstGeom prst="line">
              <a:avLst/>
            </a:prstGeom>
            <a:ln w="9525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组合 62"/>
            <p:cNvGrpSpPr/>
            <p:nvPr/>
          </p:nvGrpSpPr>
          <p:grpSpPr>
            <a:xfrm>
              <a:off x="1924089" y="4639343"/>
              <a:ext cx="2397687" cy="1897249"/>
              <a:chOff x="1043732" y="3139457"/>
              <a:chExt cx="2397687" cy="1897249"/>
            </a:xfrm>
          </p:grpSpPr>
          <p:sp>
            <p:nvSpPr>
              <p:cNvPr id="64" name="文本框 63"/>
              <p:cNvSpPr txBox="1"/>
              <p:nvPr/>
            </p:nvSpPr>
            <p:spPr>
              <a:xfrm flipH="1">
                <a:off x="1043732" y="3139457"/>
                <a:ext cx="2271322" cy="5340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20000"/>
                  </a:lnSpc>
                  <a:defRPr sz="1400" spc="8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80" normalizeH="0" baseline="0" noProof="0">
                    <a:ln>
                      <a:noFill/>
                    </a:ln>
                    <a:solidFill>
                      <a:srgbClr val="014DA1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ea"/>
                    <a:sym typeface="+mn-lt"/>
                  </a:rPr>
                  <a:t>Element UI</a:t>
                </a:r>
                <a:endParaRPr kumimoji="0" lang="zh-CN" altLang="en-US" sz="2400" b="1" i="0" u="none" strike="noStrike" kern="1200" cap="none" spc="80" normalizeH="0" baseline="0" noProof="0">
                  <a:ln>
                    <a:noFill/>
                  </a:ln>
                  <a:solidFill>
                    <a:srgbClr val="014DA1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65" name="矩形 64"/>
              <p:cNvSpPr/>
              <p:nvPr/>
            </p:nvSpPr>
            <p:spPr>
              <a:xfrm flipH="1">
                <a:off x="1170097" y="3673361"/>
                <a:ext cx="2271322" cy="13633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algn="ctr" defTabSz="914400" rtl="0" eaLnBrk="1" fontAlgn="auto" latinLnBrk="0" hangingPunct="1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sym typeface="+mn-lt"/>
                  </a:rPr>
                  <a:t>基于 Vue 2.0 的桌面端组件库，使前端页面的开发更加便捷、高效，页面更加美观</a:t>
                </a: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sym typeface="+mn-lt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0" y="0"/>
            <a:ext cx="12192000" cy="1585595"/>
            <a:chOff x="0" y="0"/>
            <a:chExt cx="19200" cy="2540"/>
          </a:xfrm>
        </p:grpSpPr>
        <p:pic>
          <p:nvPicPr>
            <p:cNvPr id="3" name="图片 2" descr="飞机飞在云层上&#10;&#10;描述已自动生成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781" y="616"/>
              <a:ext cx="8000" cy="1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软硬件环境</a:t>
              </a:r>
              <a:endParaRPr lang="zh-CN" altLang="en-US" sz="4800"/>
            </a:p>
          </p:txBody>
        </p:sp>
      </p:grpSp>
      <p:sp>
        <p:nvSpPr>
          <p:cNvPr id="10" name="Arrow: Chevron 39"/>
          <p:cNvSpPr/>
          <p:nvPr/>
        </p:nvSpPr>
        <p:spPr>
          <a:xfrm>
            <a:off x="9349105" y="3667760"/>
            <a:ext cx="1239520" cy="355600"/>
          </a:xfrm>
          <a:prstGeom prst="chevron">
            <a:avLst/>
          </a:prstGeom>
          <a:solidFill>
            <a:srgbClr val="2959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7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8662061" y="1585802"/>
            <a:ext cx="3046730" cy="1992760"/>
            <a:chOff x="-7759" y="1507697"/>
            <a:chExt cx="3046730" cy="1992760"/>
          </a:xfrm>
        </p:grpSpPr>
        <p:cxnSp>
          <p:nvCxnSpPr>
            <p:cNvPr id="12" name="Straight Connector 46"/>
            <p:cNvCxnSpPr/>
            <p:nvPr/>
          </p:nvCxnSpPr>
          <p:spPr>
            <a:xfrm flipV="1">
              <a:off x="1300622" y="3037759"/>
              <a:ext cx="0" cy="462698"/>
            </a:xfrm>
            <a:prstGeom prst="line">
              <a:avLst/>
            </a:prstGeom>
            <a:ln w="9525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>
              <a:off x="-7759" y="1507697"/>
              <a:ext cx="3046730" cy="1543809"/>
              <a:chOff x="852597" y="2780047"/>
              <a:chExt cx="3046730" cy="1543809"/>
            </a:xfrm>
          </p:grpSpPr>
          <p:sp>
            <p:nvSpPr>
              <p:cNvPr id="14" name="文本框 13"/>
              <p:cNvSpPr txBox="1"/>
              <p:nvPr/>
            </p:nvSpPr>
            <p:spPr>
              <a:xfrm flipH="1">
                <a:off x="1024682" y="2780047"/>
                <a:ext cx="2271322" cy="5340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20000"/>
                  </a:lnSpc>
                  <a:defRPr sz="1400" spc="8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80" normalizeH="0" baseline="0" noProof="0">
                    <a:ln>
                      <a:noFill/>
                    </a:ln>
                    <a:solidFill>
                      <a:srgbClr val="014DA1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ea"/>
                    <a:sym typeface="+mn-lt"/>
                  </a:rPr>
                  <a:t>Axios</a:t>
                </a:r>
                <a:endParaRPr kumimoji="0" lang="zh-CN" altLang="en-US" sz="2400" b="1" i="0" u="none" strike="noStrike" kern="1200" cap="none" spc="80" normalizeH="0" baseline="0" noProof="0">
                  <a:ln>
                    <a:noFill/>
                  </a:ln>
                  <a:solidFill>
                    <a:srgbClr val="014DA1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flipH="1">
                <a:off x="852597" y="3192162"/>
                <a:ext cx="3046730" cy="113169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algn="ctr" defTabSz="914400" rtl="0" eaLnBrk="1" fontAlgn="auto" latinLnBrk="0" hangingPunct="1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sym typeface="+mn-lt"/>
                  </a:rPr>
                  <a:t>基于 promise 的 HTTP 库，用于向后台发起请求，使前后端数据传输更加方便高效</a:t>
                </a: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sym typeface="+mn-lt"/>
                </a:endParaRPr>
              </a:p>
            </p:txBody>
          </p:sp>
        </p:grpSp>
      </p:grpSp>
      <p:sp>
        <p:nvSpPr>
          <p:cNvPr id="17" name="文本框 16"/>
          <p:cNvSpPr txBox="1"/>
          <p:nvPr/>
        </p:nvSpPr>
        <p:spPr>
          <a:xfrm>
            <a:off x="4391025" y="969010"/>
            <a:ext cx="34486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开发环境——VS2019</a:t>
            </a:r>
            <a:endParaRPr lang="zh-CN" altLang="en-US" sz="2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组合 169"/>
          <p:cNvGrpSpPr/>
          <p:nvPr/>
        </p:nvGrpSpPr>
        <p:grpSpPr>
          <a:xfrm>
            <a:off x="3684448" y="2102683"/>
            <a:ext cx="4823103" cy="3943905"/>
            <a:chOff x="3271771" y="1090953"/>
            <a:chExt cx="5953258" cy="4868044"/>
          </a:xfrm>
          <a:solidFill>
            <a:srgbClr val="0070C0"/>
          </a:solidFill>
          <a:effectLst>
            <a:outerShdw blurRad="228600" dist="114300" dir="2700000" algn="tl" rotWithShape="0">
              <a:prstClr val="black">
                <a:alpha val="28000"/>
              </a:prstClr>
            </a:outerShdw>
          </a:effectLst>
        </p:grpSpPr>
        <p:sp>
          <p:nvSpPr>
            <p:cNvPr id="171" name="任意多边形 74"/>
            <p:cNvSpPr/>
            <p:nvPr/>
          </p:nvSpPr>
          <p:spPr>
            <a:xfrm>
              <a:off x="3271771" y="1090953"/>
              <a:ext cx="609006" cy="1443602"/>
            </a:xfrm>
            <a:custGeom>
              <a:avLst/>
              <a:gdLst/>
              <a:ahLst/>
              <a:cxnLst/>
              <a:rect l="l" t="t" r="r" b="b"/>
              <a:pathLst>
                <a:path w="676606" h="1603842">
                  <a:moveTo>
                    <a:pt x="440834" y="0"/>
                  </a:moveTo>
                  <a:lnTo>
                    <a:pt x="676606" y="0"/>
                  </a:lnTo>
                  <a:lnTo>
                    <a:pt x="676606" y="1603842"/>
                  </a:lnTo>
                  <a:lnTo>
                    <a:pt x="276388" y="1603842"/>
                  </a:lnTo>
                  <a:lnTo>
                    <a:pt x="276388" y="743969"/>
                  </a:lnTo>
                  <a:cubicBezTo>
                    <a:pt x="276388" y="619809"/>
                    <a:pt x="273416" y="545181"/>
                    <a:pt x="267472" y="520085"/>
                  </a:cubicBezTo>
                  <a:cubicBezTo>
                    <a:pt x="261529" y="494989"/>
                    <a:pt x="245183" y="476002"/>
                    <a:pt x="218436" y="463123"/>
                  </a:cubicBezTo>
                  <a:cubicBezTo>
                    <a:pt x="191689" y="450245"/>
                    <a:pt x="132085" y="443806"/>
                    <a:pt x="39626" y="443806"/>
                  </a:cubicBezTo>
                  <a:lnTo>
                    <a:pt x="0" y="443806"/>
                  </a:lnTo>
                  <a:lnTo>
                    <a:pt x="0" y="256823"/>
                  </a:lnTo>
                  <a:cubicBezTo>
                    <a:pt x="193505" y="215175"/>
                    <a:pt x="340449" y="129567"/>
                    <a:pt x="440834" y="0"/>
                  </a:cubicBezTo>
                  <a:close/>
                </a:path>
              </a:pathLst>
            </a:custGeom>
            <a:grpFill/>
            <a:ln w="57150">
              <a:solidFill>
                <a:schemeClr val="bg1"/>
              </a:solidFill>
            </a:ln>
            <a:effectLst>
              <a:innerShdw blurRad="127000" dist="63500" dir="13500000">
                <a:prstClr val="black">
                  <a:alpha val="4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  <p:sp>
          <p:nvSpPr>
            <p:cNvPr id="172" name="任意多边形 75"/>
            <p:cNvSpPr/>
            <p:nvPr/>
          </p:nvSpPr>
          <p:spPr>
            <a:xfrm>
              <a:off x="5089056" y="2014958"/>
              <a:ext cx="824788" cy="1471243"/>
            </a:xfrm>
            <a:custGeom>
              <a:avLst/>
              <a:gdLst/>
              <a:ahLst/>
              <a:cxnLst/>
              <a:rect l="l" t="t" r="r" b="b"/>
              <a:pathLst>
                <a:path w="916340" h="1634551">
                  <a:moveTo>
                    <a:pt x="432909" y="0"/>
                  </a:moveTo>
                  <a:cubicBezTo>
                    <a:pt x="592071" y="0"/>
                    <a:pt x="712433" y="39460"/>
                    <a:pt x="793996" y="118381"/>
                  </a:cubicBezTo>
                  <a:cubicBezTo>
                    <a:pt x="875558" y="197302"/>
                    <a:pt x="916340" y="297191"/>
                    <a:pt x="916340" y="418049"/>
                  </a:cubicBezTo>
                  <a:cubicBezTo>
                    <a:pt x="916340" y="509848"/>
                    <a:pt x="893387" y="606930"/>
                    <a:pt x="847483" y="709296"/>
                  </a:cubicBezTo>
                  <a:cubicBezTo>
                    <a:pt x="801578" y="811662"/>
                    <a:pt x="666348" y="1028942"/>
                    <a:pt x="441793" y="1361135"/>
                  </a:cubicBezTo>
                  <a:lnTo>
                    <a:pt x="880677" y="1361135"/>
                  </a:lnTo>
                  <a:lnTo>
                    <a:pt x="880677" y="1634551"/>
                  </a:lnTo>
                  <a:lnTo>
                    <a:pt x="0" y="1634551"/>
                  </a:lnTo>
                  <a:lnTo>
                    <a:pt x="248" y="1405714"/>
                  </a:lnTo>
                  <a:cubicBezTo>
                    <a:pt x="261116" y="979080"/>
                    <a:pt x="416150" y="715075"/>
                    <a:pt x="465352" y="613700"/>
                  </a:cubicBezTo>
                  <a:cubicBezTo>
                    <a:pt x="514554" y="512324"/>
                    <a:pt x="539154" y="433238"/>
                    <a:pt x="539154" y="376442"/>
                  </a:cubicBezTo>
                  <a:cubicBezTo>
                    <a:pt x="539154" y="332854"/>
                    <a:pt x="531714" y="300328"/>
                    <a:pt x="516834" y="278864"/>
                  </a:cubicBezTo>
                  <a:cubicBezTo>
                    <a:pt x="501954" y="257400"/>
                    <a:pt x="479303" y="246668"/>
                    <a:pt x="448883" y="246668"/>
                  </a:cubicBezTo>
                  <a:cubicBezTo>
                    <a:pt x="418462" y="246668"/>
                    <a:pt x="395811" y="258556"/>
                    <a:pt x="380931" y="282331"/>
                  </a:cubicBezTo>
                  <a:cubicBezTo>
                    <a:pt x="366051" y="306107"/>
                    <a:pt x="358611" y="353327"/>
                    <a:pt x="358611" y="423992"/>
                  </a:cubicBezTo>
                  <a:lnTo>
                    <a:pt x="358611" y="576551"/>
                  </a:lnTo>
                  <a:lnTo>
                    <a:pt x="0" y="576551"/>
                  </a:lnTo>
                  <a:lnTo>
                    <a:pt x="0" y="518103"/>
                  </a:lnTo>
                  <a:cubicBezTo>
                    <a:pt x="0" y="428285"/>
                    <a:pt x="4623" y="357455"/>
                    <a:pt x="13869" y="305611"/>
                  </a:cubicBezTo>
                  <a:cubicBezTo>
                    <a:pt x="23115" y="253768"/>
                    <a:pt x="45900" y="202750"/>
                    <a:pt x="82223" y="152558"/>
                  </a:cubicBezTo>
                  <a:cubicBezTo>
                    <a:pt x="118546" y="102366"/>
                    <a:pt x="165767" y="64391"/>
                    <a:pt x="223884" y="38635"/>
                  </a:cubicBezTo>
                  <a:cubicBezTo>
                    <a:pt x="282001" y="12878"/>
                    <a:pt x="351676" y="0"/>
                    <a:pt x="432909" y="0"/>
                  </a:cubicBezTo>
                  <a:close/>
                </a:path>
              </a:pathLst>
            </a:custGeom>
            <a:grpFill/>
            <a:ln w="57150">
              <a:solidFill>
                <a:schemeClr val="bg1"/>
              </a:solidFill>
            </a:ln>
            <a:effectLst>
              <a:innerShdw blurRad="127000" dist="63500" dir="13500000">
                <a:prstClr val="black">
                  <a:alpha val="4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  <p:sp>
          <p:nvSpPr>
            <p:cNvPr id="173" name="任意多边形 76"/>
            <p:cNvSpPr/>
            <p:nvPr/>
          </p:nvSpPr>
          <p:spPr>
            <a:xfrm>
              <a:off x="6809615" y="3012479"/>
              <a:ext cx="849754" cy="1500669"/>
            </a:xfrm>
            <a:custGeom>
              <a:avLst/>
              <a:gdLst/>
              <a:ahLst/>
              <a:cxnLst/>
              <a:rect l="l" t="t" r="r" b="b"/>
              <a:pathLst>
                <a:path w="944077" h="1667243">
                  <a:moveTo>
                    <a:pt x="438852" y="0"/>
                  </a:moveTo>
                  <a:cubicBezTo>
                    <a:pt x="629715" y="0"/>
                    <a:pt x="759158" y="37288"/>
                    <a:pt x="827182" y="111865"/>
                  </a:cubicBezTo>
                  <a:cubicBezTo>
                    <a:pt x="895206" y="186441"/>
                    <a:pt x="929218" y="290056"/>
                    <a:pt x="929218" y="422708"/>
                  </a:cubicBezTo>
                  <a:cubicBezTo>
                    <a:pt x="929218" y="512464"/>
                    <a:pt x="917000" y="577307"/>
                    <a:pt x="892564" y="617237"/>
                  </a:cubicBezTo>
                  <a:cubicBezTo>
                    <a:pt x="868128" y="657167"/>
                    <a:pt x="825201" y="693632"/>
                    <a:pt x="763781" y="726633"/>
                  </a:cubicBezTo>
                  <a:cubicBezTo>
                    <a:pt x="824540" y="747116"/>
                    <a:pt x="869779" y="780651"/>
                    <a:pt x="899499" y="827236"/>
                  </a:cubicBezTo>
                  <a:cubicBezTo>
                    <a:pt x="929218" y="873822"/>
                    <a:pt x="944077" y="983017"/>
                    <a:pt x="944077" y="1154820"/>
                  </a:cubicBezTo>
                  <a:cubicBezTo>
                    <a:pt x="944077" y="1282344"/>
                    <a:pt x="929548" y="1381291"/>
                    <a:pt x="900489" y="1451663"/>
                  </a:cubicBezTo>
                  <a:cubicBezTo>
                    <a:pt x="871430" y="1522034"/>
                    <a:pt x="821238" y="1575557"/>
                    <a:pt x="749912" y="1612231"/>
                  </a:cubicBezTo>
                  <a:cubicBezTo>
                    <a:pt x="678586" y="1648905"/>
                    <a:pt x="587118" y="1667243"/>
                    <a:pt x="475506" y="1667243"/>
                  </a:cubicBezTo>
                  <a:cubicBezTo>
                    <a:pt x="348704" y="1667243"/>
                    <a:pt x="249145" y="1645944"/>
                    <a:pt x="176829" y="1603347"/>
                  </a:cubicBezTo>
                  <a:cubicBezTo>
                    <a:pt x="104512" y="1560749"/>
                    <a:pt x="56962" y="1508576"/>
                    <a:pt x="34177" y="1446826"/>
                  </a:cubicBezTo>
                  <a:cubicBezTo>
                    <a:pt x="11392" y="1385076"/>
                    <a:pt x="0" y="1277922"/>
                    <a:pt x="0" y="1125364"/>
                  </a:cubicBezTo>
                  <a:lnTo>
                    <a:pt x="0" y="998562"/>
                  </a:lnTo>
                  <a:lnTo>
                    <a:pt x="400217" y="998562"/>
                  </a:lnTo>
                  <a:lnTo>
                    <a:pt x="400217" y="1259100"/>
                  </a:lnTo>
                  <a:cubicBezTo>
                    <a:pt x="400217" y="1328445"/>
                    <a:pt x="404345" y="1372528"/>
                    <a:pt x="412600" y="1391350"/>
                  </a:cubicBezTo>
                  <a:cubicBezTo>
                    <a:pt x="420856" y="1410172"/>
                    <a:pt x="439182" y="1419583"/>
                    <a:pt x="467581" y="1419583"/>
                  </a:cubicBezTo>
                  <a:cubicBezTo>
                    <a:pt x="498621" y="1419583"/>
                    <a:pt x="519094" y="1407696"/>
                    <a:pt x="529000" y="1383920"/>
                  </a:cubicBezTo>
                  <a:cubicBezTo>
                    <a:pt x="538907" y="1360145"/>
                    <a:pt x="543860" y="1298065"/>
                    <a:pt x="543860" y="1197681"/>
                  </a:cubicBezTo>
                  <a:lnTo>
                    <a:pt x="543860" y="1086729"/>
                  </a:lnTo>
                  <a:cubicBezTo>
                    <a:pt x="543860" y="1025310"/>
                    <a:pt x="536925" y="980401"/>
                    <a:pt x="523056" y="952003"/>
                  </a:cubicBezTo>
                  <a:cubicBezTo>
                    <a:pt x="509187" y="923604"/>
                    <a:pt x="488714" y="904947"/>
                    <a:pt x="461637" y="896032"/>
                  </a:cubicBezTo>
                  <a:cubicBezTo>
                    <a:pt x="434559" y="887116"/>
                    <a:pt x="382056" y="881998"/>
                    <a:pt x="304126" y="880677"/>
                  </a:cubicBezTo>
                  <a:lnTo>
                    <a:pt x="304126" y="647877"/>
                  </a:lnTo>
                  <a:cubicBezTo>
                    <a:pt x="399227" y="647877"/>
                    <a:pt x="458005" y="644245"/>
                    <a:pt x="480459" y="636980"/>
                  </a:cubicBezTo>
                  <a:cubicBezTo>
                    <a:pt x="502913" y="629715"/>
                    <a:pt x="519094" y="613865"/>
                    <a:pt x="529000" y="589429"/>
                  </a:cubicBezTo>
                  <a:cubicBezTo>
                    <a:pt x="538907" y="564994"/>
                    <a:pt x="543860" y="526689"/>
                    <a:pt x="543860" y="474515"/>
                  </a:cubicBezTo>
                  <a:lnTo>
                    <a:pt x="543860" y="385358"/>
                  </a:lnTo>
                  <a:cubicBezTo>
                    <a:pt x="543860" y="329222"/>
                    <a:pt x="538081" y="292238"/>
                    <a:pt x="526524" y="274407"/>
                  </a:cubicBezTo>
                  <a:cubicBezTo>
                    <a:pt x="514966" y="256575"/>
                    <a:pt x="496970" y="247659"/>
                    <a:pt x="472534" y="247659"/>
                  </a:cubicBezTo>
                  <a:cubicBezTo>
                    <a:pt x="444796" y="247659"/>
                    <a:pt x="425809" y="257071"/>
                    <a:pt x="415572" y="275893"/>
                  </a:cubicBezTo>
                  <a:cubicBezTo>
                    <a:pt x="405336" y="294715"/>
                    <a:pt x="400217" y="334836"/>
                    <a:pt x="400217" y="396255"/>
                  </a:cubicBezTo>
                  <a:lnTo>
                    <a:pt x="400217" y="528010"/>
                  </a:lnTo>
                  <a:lnTo>
                    <a:pt x="0" y="528010"/>
                  </a:lnTo>
                  <a:lnTo>
                    <a:pt x="0" y="391302"/>
                  </a:lnTo>
                  <a:cubicBezTo>
                    <a:pt x="0" y="238083"/>
                    <a:pt x="35002" y="134562"/>
                    <a:pt x="105008" y="80737"/>
                  </a:cubicBezTo>
                  <a:cubicBezTo>
                    <a:pt x="175013" y="26912"/>
                    <a:pt x="286294" y="0"/>
                    <a:pt x="438852" y="0"/>
                  </a:cubicBezTo>
                  <a:close/>
                </a:path>
              </a:pathLst>
            </a:custGeom>
            <a:grpFill/>
            <a:ln w="57150">
              <a:solidFill>
                <a:schemeClr val="bg1"/>
              </a:solidFill>
            </a:ln>
            <a:effectLst>
              <a:innerShdw blurRad="127000" dist="63500" dir="13500000">
                <a:prstClr val="black">
                  <a:alpha val="4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  <p:sp>
          <p:nvSpPr>
            <p:cNvPr id="174" name="任意多边形 77"/>
            <p:cNvSpPr/>
            <p:nvPr/>
          </p:nvSpPr>
          <p:spPr>
            <a:xfrm>
              <a:off x="8334258" y="4515396"/>
              <a:ext cx="890771" cy="1443601"/>
            </a:xfrm>
            <a:custGeom>
              <a:avLst/>
              <a:gdLst/>
              <a:ahLst/>
              <a:cxnLst/>
              <a:rect l="l" t="t" r="r" b="b"/>
              <a:pathLst>
                <a:path w="989647" h="1603841">
                  <a:moveTo>
                    <a:pt x="475506" y="365545"/>
                  </a:moveTo>
                  <a:lnTo>
                    <a:pt x="298678" y="1048094"/>
                  </a:lnTo>
                  <a:lnTo>
                    <a:pt x="475506" y="1048094"/>
                  </a:lnTo>
                  <a:close/>
                  <a:moveTo>
                    <a:pt x="345733" y="0"/>
                  </a:moveTo>
                  <a:lnTo>
                    <a:pt x="875723" y="0"/>
                  </a:lnTo>
                  <a:lnTo>
                    <a:pt x="875723" y="1048094"/>
                  </a:lnTo>
                  <a:lnTo>
                    <a:pt x="989647" y="1048094"/>
                  </a:lnTo>
                  <a:lnTo>
                    <a:pt x="989647" y="1321510"/>
                  </a:lnTo>
                  <a:lnTo>
                    <a:pt x="875723" y="1321510"/>
                  </a:lnTo>
                  <a:lnTo>
                    <a:pt x="875723" y="1603841"/>
                  </a:lnTo>
                  <a:lnTo>
                    <a:pt x="475506" y="1603841"/>
                  </a:lnTo>
                  <a:lnTo>
                    <a:pt x="475506" y="1321510"/>
                  </a:lnTo>
                  <a:lnTo>
                    <a:pt x="0" y="1321510"/>
                  </a:lnTo>
                  <a:lnTo>
                    <a:pt x="0" y="1048094"/>
                  </a:lnTo>
                  <a:close/>
                </a:path>
              </a:pathLst>
            </a:custGeom>
            <a:grpFill/>
            <a:ln w="57150">
              <a:solidFill>
                <a:schemeClr val="bg1"/>
              </a:solidFill>
            </a:ln>
            <a:effectLst>
              <a:innerShdw blurRad="127000" dist="63500" dir="13500000">
                <a:prstClr val="black">
                  <a:alpha val="4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  <p:cxnSp>
          <p:nvCxnSpPr>
            <p:cNvPr id="175" name="直接连接符 174"/>
            <p:cNvCxnSpPr/>
            <p:nvPr/>
          </p:nvCxnSpPr>
          <p:spPr>
            <a:xfrm>
              <a:off x="3533775" y="2534555"/>
              <a:ext cx="1876425" cy="0"/>
            </a:xfrm>
            <a:prstGeom prst="lin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/>
            <p:cNvCxnSpPr/>
            <p:nvPr/>
          </p:nvCxnSpPr>
          <p:spPr>
            <a:xfrm>
              <a:off x="5248275" y="3488582"/>
              <a:ext cx="1876425" cy="0"/>
            </a:xfrm>
            <a:prstGeom prst="lin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/>
            <p:cNvCxnSpPr/>
            <p:nvPr/>
          </p:nvCxnSpPr>
          <p:spPr>
            <a:xfrm>
              <a:off x="7234492" y="4515396"/>
              <a:ext cx="1876425" cy="0"/>
            </a:xfrm>
            <a:prstGeom prst="lin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6" name="组合 245"/>
          <p:cNvGrpSpPr/>
          <p:nvPr/>
        </p:nvGrpSpPr>
        <p:grpSpPr>
          <a:xfrm>
            <a:off x="491907" y="1939493"/>
            <a:ext cx="3008630" cy="1833245"/>
            <a:chOff x="1993174" y="4123266"/>
            <a:chExt cx="3008630" cy="1833245"/>
          </a:xfrm>
        </p:grpSpPr>
        <p:sp>
          <p:nvSpPr>
            <p:cNvPr id="244" name="文本框 243"/>
            <p:cNvSpPr txBox="1"/>
            <p:nvPr/>
          </p:nvSpPr>
          <p:spPr>
            <a:xfrm flipH="1">
              <a:off x="2452914" y="4123266"/>
              <a:ext cx="2271322" cy="534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20000"/>
                </a:lnSpc>
                <a:defRPr sz="1400" spc="8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indent="0" algn="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8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rPr>
                <a:t>用户管理系统</a:t>
              </a:r>
              <a:endParaRPr kumimoji="0" lang="zh-CN" altLang="en-US" sz="2400" b="1" i="0" u="none" strike="noStrike" kern="1200" cap="none" spc="8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  <p:sp>
          <p:nvSpPr>
            <p:cNvPr id="245" name="矩形 244"/>
            <p:cNvSpPr/>
            <p:nvPr/>
          </p:nvSpPr>
          <p:spPr>
            <a:xfrm flipH="1">
              <a:off x="1993174" y="4757631"/>
              <a:ext cx="3008630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rPr>
                <a:t>注册、登录、登出、查看个人信息、修改个人信息、</a:t>
              </a: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rPr>
                <a:t>修改密码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7480781" y="1812493"/>
            <a:ext cx="4622800" cy="2116455"/>
            <a:chOff x="7709357" y="1818401"/>
            <a:chExt cx="4622800" cy="2116455"/>
          </a:xfrm>
        </p:grpSpPr>
        <p:sp>
          <p:nvSpPr>
            <p:cNvPr id="248" name="文本框 247"/>
            <p:cNvSpPr txBox="1"/>
            <p:nvPr/>
          </p:nvSpPr>
          <p:spPr>
            <a:xfrm flipH="1">
              <a:off x="7915732" y="1818401"/>
              <a:ext cx="3190240" cy="534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20000"/>
                </a:lnSpc>
                <a:defRPr sz="1400" spc="8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algn="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8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rPr>
                <a:t>航班信息管理系统</a:t>
              </a:r>
              <a:endParaRPr kumimoji="0" lang="zh-CN" altLang="en-US" sz="2400" b="1" i="0" u="none" strike="noStrike" kern="1200" cap="none" spc="8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 flipH="1">
              <a:off x="7709357" y="2366406"/>
              <a:ext cx="4622800" cy="15684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rPr>
                <a:t>航线信息管理、机场信息管理、城市信息管理、查看/选择航班、查看/筛选时差、航班信息管理、舱位信息管理、航空公司信息管理、飞机信息管理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</p:grpSp>
      <p:grpSp>
        <p:nvGrpSpPr>
          <p:cNvPr id="251" name="组合 250"/>
          <p:cNvGrpSpPr/>
          <p:nvPr/>
        </p:nvGrpSpPr>
        <p:grpSpPr>
          <a:xfrm>
            <a:off x="1752474" y="4455311"/>
            <a:ext cx="3664585" cy="1734185"/>
            <a:chOff x="982254" y="4379171"/>
            <a:chExt cx="3664585" cy="1734185"/>
          </a:xfrm>
        </p:grpSpPr>
        <p:sp>
          <p:nvSpPr>
            <p:cNvPr id="252" name="文本框 251"/>
            <p:cNvSpPr txBox="1"/>
            <p:nvPr/>
          </p:nvSpPr>
          <p:spPr>
            <a:xfrm flipH="1">
              <a:off x="1456599" y="4379171"/>
              <a:ext cx="3190240" cy="534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20000"/>
                </a:lnSpc>
                <a:defRPr sz="1400" spc="8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algn="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8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rPr>
                <a:t>机票信息管理系统</a:t>
              </a:r>
              <a:endParaRPr kumimoji="0" lang="zh-CN" altLang="en-US" sz="2400" b="1" i="0" u="none" strike="noStrike" kern="1200" cap="none" spc="8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  <p:sp>
          <p:nvSpPr>
            <p:cNvPr id="253" name="矩形 252"/>
            <p:cNvSpPr/>
            <p:nvPr/>
          </p:nvSpPr>
          <p:spPr>
            <a:xfrm flipH="1">
              <a:off x="982254" y="4914476"/>
              <a:ext cx="3664585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rPr>
                <a:t>订购机票、取消机票订单、改签机票、值机选座、查看机票 查看行程、城市疫情风险提醒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</p:grpSp>
      <p:grpSp>
        <p:nvGrpSpPr>
          <p:cNvPr id="254" name="组合 253"/>
          <p:cNvGrpSpPr/>
          <p:nvPr/>
        </p:nvGrpSpPr>
        <p:grpSpPr>
          <a:xfrm>
            <a:off x="8507576" y="4651341"/>
            <a:ext cx="3303270" cy="1732915"/>
            <a:chOff x="6679387" y="1944766"/>
            <a:chExt cx="3303270" cy="1732915"/>
          </a:xfrm>
        </p:grpSpPr>
        <p:sp>
          <p:nvSpPr>
            <p:cNvPr id="255" name="文本框 254"/>
            <p:cNvSpPr txBox="1"/>
            <p:nvPr/>
          </p:nvSpPr>
          <p:spPr>
            <a:xfrm flipH="1">
              <a:off x="6679387" y="1944766"/>
              <a:ext cx="2899410" cy="534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20000"/>
                </a:lnSpc>
                <a:defRPr sz="1400" spc="8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algn="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8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rPr>
                <a:t>通知与反馈系统</a:t>
              </a:r>
              <a:endParaRPr kumimoji="0" lang="zh-CN" altLang="en-US" sz="2400" b="1" i="0" u="none" strike="noStrike" kern="1200" cap="none" spc="8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  <p:sp>
          <p:nvSpPr>
            <p:cNvPr id="256" name="矩形 255"/>
            <p:cNvSpPr/>
            <p:nvPr/>
          </p:nvSpPr>
          <p:spPr>
            <a:xfrm flipH="1">
              <a:off x="7048322" y="2478801"/>
              <a:ext cx="2934335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rPr>
                <a:t>用户提交反馈、查看个人通知、管理员处理反馈、查看反馈回复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</p:grpSp>
      <p:sp>
        <p:nvSpPr>
          <p:cNvPr id="266" name="personal-id-card-of-a-man_47848"/>
          <p:cNvSpPr>
            <a:spLocks noChangeAspect="1"/>
          </p:cNvSpPr>
          <p:nvPr/>
        </p:nvSpPr>
        <p:spPr bwMode="auto">
          <a:xfrm>
            <a:off x="4638653" y="2177398"/>
            <a:ext cx="518090" cy="396301"/>
          </a:xfrm>
          <a:custGeom>
            <a:avLst/>
            <a:gdLst>
              <a:gd name="connsiteX0" fmla="*/ 361794 w 551492"/>
              <a:gd name="connsiteY0" fmla="*/ 308363 h 421851"/>
              <a:gd name="connsiteX1" fmla="*/ 530845 w 551492"/>
              <a:gd name="connsiteY1" fmla="*/ 308363 h 421851"/>
              <a:gd name="connsiteX2" fmla="*/ 551492 w 551492"/>
              <a:gd name="connsiteY2" fmla="*/ 329044 h 421851"/>
              <a:gd name="connsiteX3" fmla="*/ 551492 w 551492"/>
              <a:gd name="connsiteY3" fmla="*/ 362650 h 421851"/>
              <a:gd name="connsiteX4" fmla="*/ 530845 w 551492"/>
              <a:gd name="connsiteY4" fmla="*/ 383331 h 421851"/>
              <a:gd name="connsiteX5" fmla="*/ 378570 w 551492"/>
              <a:gd name="connsiteY5" fmla="*/ 383331 h 421851"/>
              <a:gd name="connsiteX6" fmla="*/ 378570 w 551492"/>
              <a:gd name="connsiteY6" fmla="*/ 369113 h 421851"/>
              <a:gd name="connsiteX7" fmla="*/ 361794 w 551492"/>
              <a:gd name="connsiteY7" fmla="*/ 308363 h 421851"/>
              <a:gd name="connsiteX8" fmla="*/ 313904 w 551492"/>
              <a:gd name="connsiteY8" fmla="*/ 172924 h 421851"/>
              <a:gd name="connsiteX9" fmla="*/ 530832 w 551492"/>
              <a:gd name="connsiteY9" fmla="*/ 172924 h 421851"/>
              <a:gd name="connsiteX10" fmla="*/ 551492 w 551492"/>
              <a:gd name="connsiteY10" fmla="*/ 193548 h 421851"/>
              <a:gd name="connsiteX11" fmla="*/ 551492 w 551492"/>
              <a:gd name="connsiteY11" fmla="*/ 225772 h 421851"/>
              <a:gd name="connsiteX12" fmla="*/ 530832 w 551492"/>
              <a:gd name="connsiteY12" fmla="*/ 247685 h 421851"/>
              <a:gd name="connsiteX13" fmla="*/ 271293 w 551492"/>
              <a:gd name="connsiteY13" fmla="*/ 247685 h 421851"/>
              <a:gd name="connsiteX14" fmla="*/ 271293 w 551492"/>
              <a:gd name="connsiteY14" fmla="*/ 227061 h 421851"/>
              <a:gd name="connsiteX15" fmla="*/ 272584 w 551492"/>
              <a:gd name="connsiteY15" fmla="*/ 224483 h 421851"/>
              <a:gd name="connsiteX16" fmla="*/ 313904 w 551492"/>
              <a:gd name="connsiteY16" fmla="*/ 172924 h 421851"/>
              <a:gd name="connsiteX17" fmla="*/ 281648 w 551492"/>
              <a:gd name="connsiteY17" fmla="*/ 36241 h 421851"/>
              <a:gd name="connsiteX18" fmla="*/ 530834 w 551492"/>
              <a:gd name="connsiteY18" fmla="*/ 36241 h 421851"/>
              <a:gd name="connsiteX19" fmla="*/ 551492 w 551492"/>
              <a:gd name="connsiteY19" fmla="*/ 58154 h 421851"/>
              <a:gd name="connsiteX20" fmla="*/ 551492 w 551492"/>
              <a:gd name="connsiteY20" fmla="*/ 90378 h 421851"/>
              <a:gd name="connsiteX21" fmla="*/ 530834 w 551492"/>
              <a:gd name="connsiteY21" fmla="*/ 111002 h 421851"/>
              <a:gd name="connsiteX22" fmla="*/ 308761 w 551492"/>
              <a:gd name="connsiteY22" fmla="*/ 111002 h 421851"/>
              <a:gd name="connsiteX23" fmla="*/ 295850 w 551492"/>
              <a:gd name="connsiteY23" fmla="*/ 96823 h 421851"/>
              <a:gd name="connsiteX24" fmla="*/ 281648 w 551492"/>
              <a:gd name="connsiteY24" fmla="*/ 36241 h 421851"/>
              <a:gd name="connsiteX25" fmla="*/ 176987 w 551492"/>
              <a:gd name="connsiteY25" fmla="*/ 0 h 421851"/>
              <a:gd name="connsiteX26" fmla="*/ 271294 w 551492"/>
              <a:gd name="connsiteY26" fmla="*/ 117396 h 421851"/>
              <a:gd name="connsiteX27" fmla="*/ 276461 w 551492"/>
              <a:gd name="connsiteY27" fmla="*/ 117396 h 421851"/>
              <a:gd name="connsiteX28" fmla="*/ 290672 w 551492"/>
              <a:gd name="connsiteY28" fmla="*/ 152228 h 421851"/>
              <a:gd name="connsiteX29" fmla="*/ 262251 w 551492"/>
              <a:gd name="connsiteY29" fmla="*/ 199960 h 421851"/>
              <a:gd name="connsiteX30" fmla="*/ 257083 w 551492"/>
              <a:gd name="connsiteY30" fmla="*/ 197380 h 421851"/>
              <a:gd name="connsiteX31" fmla="*/ 224786 w 551492"/>
              <a:gd name="connsiteY31" fmla="*/ 247692 h 421851"/>
              <a:gd name="connsiteX32" fmla="*/ 219619 w 551492"/>
              <a:gd name="connsiteY32" fmla="*/ 259303 h 421851"/>
              <a:gd name="connsiteX33" fmla="*/ 241581 w 551492"/>
              <a:gd name="connsiteY33" fmla="*/ 279944 h 421851"/>
              <a:gd name="connsiteX34" fmla="*/ 263543 w 551492"/>
              <a:gd name="connsiteY34" fmla="*/ 279944 h 421851"/>
              <a:gd name="connsiteX35" fmla="*/ 352682 w 551492"/>
              <a:gd name="connsiteY35" fmla="*/ 368958 h 421851"/>
              <a:gd name="connsiteX36" fmla="*/ 352682 w 551492"/>
              <a:gd name="connsiteY36" fmla="*/ 393470 h 421851"/>
              <a:gd name="connsiteX37" fmla="*/ 325553 w 551492"/>
              <a:gd name="connsiteY37" fmla="*/ 421851 h 421851"/>
              <a:gd name="connsiteX38" fmla="*/ 28421 w 551492"/>
              <a:gd name="connsiteY38" fmla="*/ 421851 h 421851"/>
              <a:gd name="connsiteX39" fmla="*/ 0 w 551492"/>
              <a:gd name="connsiteY39" fmla="*/ 393470 h 421851"/>
              <a:gd name="connsiteX40" fmla="*/ 0 w 551492"/>
              <a:gd name="connsiteY40" fmla="*/ 368958 h 421851"/>
              <a:gd name="connsiteX41" fmla="*/ 89139 w 551492"/>
              <a:gd name="connsiteY41" fmla="*/ 279944 h 421851"/>
              <a:gd name="connsiteX42" fmla="*/ 112393 w 551492"/>
              <a:gd name="connsiteY42" fmla="*/ 279944 h 421851"/>
              <a:gd name="connsiteX43" fmla="*/ 133063 w 551492"/>
              <a:gd name="connsiteY43" fmla="*/ 259303 h 421851"/>
              <a:gd name="connsiteX44" fmla="*/ 127896 w 551492"/>
              <a:gd name="connsiteY44" fmla="*/ 247692 h 421851"/>
              <a:gd name="connsiteX45" fmla="*/ 95599 w 551492"/>
              <a:gd name="connsiteY45" fmla="*/ 198670 h 421851"/>
              <a:gd name="connsiteX46" fmla="*/ 91723 w 551492"/>
              <a:gd name="connsiteY46" fmla="*/ 199960 h 421851"/>
              <a:gd name="connsiteX47" fmla="*/ 63302 w 551492"/>
              <a:gd name="connsiteY47" fmla="*/ 152228 h 421851"/>
              <a:gd name="connsiteX48" fmla="*/ 78804 w 551492"/>
              <a:gd name="connsiteY48" fmla="*/ 117396 h 421851"/>
              <a:gd name="connsiteX49" fmla="*/ 81388 w 551492"/>
              <a:gd name="connsiteY49" fmla="*/ 117396 h 421851"/>
              <a:gd name="connsiteX50" fmla="*/ 176987 w 551492"/>
              <a:gd name="connsiteY50" fmla="*/ 0 h 421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551492" h="421851">
                <a:moveTo>
                  <a:pt x="361794" y="308363"/>
                </a:moveTo>
                <a:lnTo>
                  <a:pt x="530845" y="308363"/>
                </a:lnTo>
                <a:cubicBezTo>
                  <a:pt x="541168" y="308363"/>
                  <a:pt x="551492" y="317411"/>
                  <a:pt x="551492" y="329044"/>
                </a:cubicBezTo>
                <a:lnTo>
                  <a:pt x="551492" y="362650"/>
                </a:lnTo>
                <a:cubicBezTo>
                  <a:pt x="551492" y="374283"/>
                  <a:pt x="541168" y="383331"/>
                  <a:pt x="530845" y="383331"/>
                </a:cubicBezTo>
                <a:lnTo>
                  <a:pt x="378570" y="383331"/>
                </a:lnTo>
                <a:lnTo>
                  <a:pt x="378570" y="369113"/>
                </a:lnTo>
                <a:cubicBezTo>
                  <a:pt x="378570" y="347140"/>
                  <a:pt x="372118" y="326459"/>
                  <a:pt x="361794" y="308363"/>
                </a:cubicBezTo>
                <a:close/>
                <a:moveTo>
                  <a:pt x="313904" y="172924"/>
                </a:moveTo>
                <a:lnTo>
                  <a:pt x="530832" y="172924"/>
                </a:lnTo>
                <a:cubicBezTo>
                  <a:pt x="541162" y="172924"/>
                  <a:pt x="551492" y="181947"/>
                  <a:pt x="551492" y="193548"/>
                </a:cubicBezTo>
                <a:lnTo>
                  <a:pt x="551492" y="225772"/>
                </a:lnTo>
                <a:cubicBezTo>
                  <a:pt x="551492" y="237373"/>
                  <a:pt x="541162" y="247685"/>
                  <a:pt x="530832" y="247685"/>
                </a:cubicBezTo>
                <a:lnTo>
                  <a:pt x="271293" y="247685"/>
                </a:lnTo>
                <a:lnTo>
                  <a:pt x="271293" y="227061"/>
                </a:lnTo>
                <a:cubicBezTo>
                  <a:pt x="271293" y="225772"/>
                  <a:pt x="272584" y="225772"/>
                  <a:pt x="272584" y="224483"/>
                </a:cubicBezTo>
                <a:cubicBezTo>
                  <a:pt x="293244" y="218038"/>
                  <a:pt x="307448" y="194837"/>
                  <a:pt x="313904" y="172924"/>
                </a:cubicBezTo>
                <a:close/>
                <a:moveTo>
                  <a:pt x="281648" y="36241"/>
                </a:moveTo>
                <a:lnTo>
                  <a:pt x="530834" y="36241"/>
                </a:lnTo>
                <a:cubicBezTo>
                  <a:pt x="541163" y="36241"/>
                  <a:pt x="551492" y="46553"/>
                  <a:pt x="551492" y="58154"/>
                </a:cubicBezTo>
                <a:lnTo>
                  <a:pt x="551492" y="90378"/>
                </a:lnTo>
                <a:cubicBezTo>
                  <a:pt x="551492" y="101979"/>
                  <a:pt x="541163" y="111002"/>
                  <a:pt x="530834" y="111002"/>
                </a:cubicBezTo>
                <a:lnTo>
                  <a:pt x="308761" y="111002"/>
                </a:lnTo>
                <a:cubicBezTo>
                  <a:pt x="304888" y="104557"/>
                  <a:pt x="301015" y="99401"/>
                  <a:pt x="295850" y="96823"/>
                </a:cubicBezTo>
                <a:cubicBezTo>
                  <a:pt x="293268" y="72333"/>
                  <a:pt x="288104" y="52998"/>
                  <a:pt x="281648" y="36241"/>
                </a:cubicBezTo>
                <a:close/>
                <a:moveTo>
                  <a:pt x="176987" y="0"/>
                </a:moveTo>
                <a:cubicBezTo>
                  <a:pt x="257083" y="0"/>
                  <a:pt x="270002" y="64503"/>
                  <a:pt x="271294" y="117396"/>
                </a:cubicBezTo>
                <a:cubicBezTo>
                  <a:pt x="272586" y="117396"/>
                  <a:pt x="273878" y="117396"/>
                  <a:pt x="276461" y="117396"/>
                </a:cubicBezTo>
                <a:cubicBezTo>
                  <a:pt x="289380" y="117396"/>
                  <a:pt x="290672" y="132877"/>
                  <a:pt x="290672" y="152228"/>
                </a:cubicBezTo>
                <a:cubicBezTo>
                  <a:pt x="290672" y="171579"/>
                  <a:pt x="275169" y="199960"/>
                  <a:pt x="262251" y="199960"/>
                </a:cubicBezTo>
                <a:cubicBezTo>
                  <a:pt x="260959" y="199960"/>
                  <a:pt x="258375" y="198670"/>
                  <a:pt x="257083" y="197380"/>
                </a:cubicBezTo>
                <a:cubicBezTo>
                  <a:pt x="249332" y="216731"/>
                  <a:pt x="237705" y="233502"/>
                  <a:pt x="224786" y="247692"/>
                </a:cubicBezTo>
                <a:cubicBezTo>
                  <a:pt x="220911" y="250272"/>
                  <a:pt x="219619" y="254143"/>
                  <a:pt x="219619" y="259303"/>
                </a:cubicBezTo>
                <a:cubicBezTo>
                  <a:pt x="219619" y="270913"/>
                  <a:pt x="228662" y="279944"/>
                  <a:pt x="241581" y="279944"/>
                </a:cubicBezTo>
                <a:lnTo>
                  <a:pt x="263543" y="279944"/>
                </a:lnTo>
                <a:cubicBezTo>
                  <a:pt x="312634" y="279944"/>
                  <a:pt x="352682" y="319936"/>
                  <a:pt x="352682" y="368958"/>
                </a:cubicBezTo>
                <a:lnTo>
                  <a:pt x="352682" y="393470"/>
                </a:lnTo>
                <a:cubicBezTo>
                  <a:pt x="352682" y="408950"/>
                  <a:pt x="341055" y="421851"/>
                  <a:pt x="325553" y="421851"/>
                </a:cubicBezTo>
                <a:lnTo>
                  <a:pt x="28421" y="421851"/>
                </a:lnTo>
                <a:cubicBezTo>
                  <a:pt x="12919" y="421851"/>
                  <a:pt x="0" y="408950"/>
                  <a:pt x="0" y="393470"/>
                </a:cubicBezTo>
                <a:lnTo>
                  <a:pt x="0" y="368958"/>
                </a:lnTo>
                <a:cubicBezTo>
                  <a:pt x="0" y="319936"/>
                  <a:pt x="40048" y="279944"/>
                  <a:pt x="89139" y="279944"/>
                </a:cubicBezTo>
                <a:lnTo>
                  <a:pt x="112393" y="279944"/>
                </a:lnTo>
                <a:cubicBezTo>
                  <a:pt x="124020" y="279944"/>
                  <a:pt x="133063" y="270913"/>
                  <a:pt x="133063" y="259303"/>
                </a:cubicBezTo>
                <a:cubicBezTo>
                  <a:pt x="133063" y="254143"/>
                  <a:pt x="131771" y="250272"/>
                  <a:pt x="127896" y="247692"/>
                </a:cubicBezTo>
                <a:cubicBezTo>
                  <a:pt x="114977" y="234792"/>
                  <a:pt x="104642" y="216731"/>
                  <a:pt x="95599" y="198670"/>
                </a:cubicBezTo>
                <a:cubicBezTo>
                  <a:pt x="94307" y="199960"/>
                  <a:pt x="93015" y="199960"/>
                  <a:pt x="91723" y="199960"/>
                </a:cubicBezTo>
                <a:cubicBezTo>
                  <a:pt x="78804" y="199960"/>
                  <a:pt x="63302" y="171579"/>
                  <a:pt x="63302" y="152228"/>
                </a:cubicBezTo>
                <a:cubicBezTo>
                  <a:pt x="63302" y="132877"/>
                  <a:pt x="65886" y="117396"/>
                  <a:pt x="78804" y="117396"/>
                </a:cubicBezTo>
                <a:cubicBezTo>
                  <a:pt x="80096" y="117396"/>
                  <a:pt x="80096" y="117396"/>
                  <a:pt x="81388" y="117396"/>
                </a:cubicBezTo>
                <a:cubicBezTo>
                  <a:pt x="82680" y="64503"/>
                  <a:pt x="93015" y="0"/>
                  <a:pt x="17698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</p:sp>
      <p:sp>
        <p:nvSpPr>
          <p:cNvPr id="267" name="conference-hall_67836"/>
          <p:cNvSpPr>
            <a:spLocks noChangeAspect="1"/>
          </p:cNvSpPr>
          <p:nvPr/>
        </p:nvSpPr>
        <p:spPr bwMode="auto">
          <a:xfrm>
            <a:off x="4404015" y="3626763"/>
            <a:ext cx="469275" cy="474264"/>
          </a:xfrm>
          <a:custGeom>
            <a:avLst/>
            <a:gdLst>
              <a:gd name="connsiteX0" fmla="*/ 381250 w 600898"/>
              <a:gd name="connsiteY0" fmla="*/ 502355 h 607286"/>
              <a:gd name="connsiteX1" fmla="*/ 402857 w 600898"/>
              <a:gd name="connsiteY1" fmla="*/ 523730 h 607286"/>
              <a:gd name="connsiteX2" fmla="*/ 405314 w 600898"/>
              <a:gd name="connsiteY2" fmla="*/ 523730 h 607286"/>
              <a:gd name="connsiteX3" fmla="*/ 426921 w 600898"/>
              <a:gd name="connsiteY3" fmla="*/ 502355 h 607286"/>
              <a:gd name="connsiteX4" fmla="*/ 440335 w 600898"/>
              <a:gd name="connsiteY4" fmla="*/ 513605 h 607286"/>
              <a:gd name="connsiteX5" fmla="*/ 468187 w 600898"/>
              <a:gd name="connsiteY5" fmla="*/ 526389 h 607286"/>
              <a:gd name="connsiteX6" fmla="*/ 478427 w 600898"/>
              <a:gd name="connsiteY6" fmla="*/ 535184 h 607286"/>
              <a:gd name="connsiteX7" fmla="*/ 492354 w 600898"/>
              <a:gd name="connsiteY7" fmla="*/ 607286 h 607286"/>
              <a:gd name="connsiteX8" fmla="*/ 315817 w 600898"/>
              <a:gd name="connsiteY8" fmla="*/ 607286 h 607286"/>
              <a:gd name="connsiteX9" fmla="*/ 329744 w 600898"/>
              <a:gd name="connsiteY9" fmla="*/ 535184 h 607286"/>
              <a:gd name="connsiteX10" fmla="*/ 339984 w 600898"/>
              <a:gd name="connsiteY10" fmla="*/ 526389 h 607286"/>
              <a:gd name="connsiteX11" fmla="*/ 367836 w 600898"/>
              <a:gd name="connsiteY11" fmla="*/ 513605 h 607286"/>
              <a:gd name="connsiteX12" fmla="*/ 174013 w 600898"/>
              <a:gd name="connsiteY12" fmla="*/ 502355 h 607286"/>
              <a:gd name="connsiteX13" fmla="*/ 195520 w 600898"/>
              <a:gd name="connsiteY13" fmla="*/ 523730 h 607286"/>
              <a:gd name="connsiteX14" fmla="*/ 197978 w 600898"/>
              <a:gd name="connsiteY14" fmla="*/ 523730 h 607286"/>
              <a:gd name="connsiteX15" fmla="*/ 198080 w 600898"/>
              <a:gd name="connsiteY15" fmla="*/ 523730 h 607286"/>
              <a:gd name="connsiteX16" fmla="*/ 219587 w 600898"/>
              <a:gd name="connsiteY16" fmla="*/ 502355 h 607286"/>
              <a:gd name="connsiteX17" fmla="*/ 233004 w 600898"/>
              <a:gd name="connsiteY17" fmla="*/ 513605 h 607286"/>
              <a:gd name="connsiteX18" fmla="*/ 260860 w 600898"/>
              <a:gd name="connsiteY18" fmla="*/ 526389 h 607286"/>
              <a:gd name="connsiteX19" fmla="*/ 271204 w 600898"/>
              <a:gd name="connsiteY19" fmla="*/ 535184 h 607286"/>
              <a:gd name="connsiteX20" fmla="*/ 285030 w 600898"/>
              <a:gd name="connsiteY20" fmla="*/ 607286 h 607286"/>
              <a:gd name="connsiteX21" fmla="*/ 108467 w 600898"/>
              <a:gd name="connsiteY21" fmla="*/ 607286 h 607286"/>
              <a:gd name="connsiteX22" fmla="*/ 122396 w 600898"/>
              <a:gd name="connsiteY22" fmla="*/ 535184 h 607286"/>
              <a:gd name="connsiteX23" fmla="*/ 132637 w 600898"/>
              <a:gd name="connsiteY23" fmla="*/ 526389 h 607286"/>
              <a:gd name="connsiteX24" fmla="*/ 160596 w 600898"/>
              <a:gd name="connsiteY24" fmla="*/ 513605 h 607286"/>
              <a:gd name="connsiteX25" fmla="*/ 70368 w 600898"/>
              <a:gd name="connsiteY25" fmla="*/ 425862 h 607286"/>
              <a:gd name="connsiteX26" fmla="*/ 91879 w 600898"/>
              <a:gd name="connsiteY26" fmla="*/ 447237 h 607286"/>
              <a:gd name="connsiteX27" fmla="*/ 94440 w 600898"/>
              <a:gd name="connsiteY27" fmla="*/ 447237 h 607286"/>
              <a:gd name="connsiteX28" fmla="*/ 115952 w 600898"/>
              <a:gd name="connsiteY28" fmla="*/ 425862 h 607286"/>
              <a:gd name="connsiteX29" fmla="*/ 129371 w 600898"/>
              <a:gd name="connsiteY29" fmla="*/ 437112 h 607286"/>
              <a:gd name="connsiteX30" fmla="*/ 132956 w 600898"/>
              <a:gd name="connsiteY30" fmla="*/ 438748 h 607286"/>
              <a:gd name="connsiteX31" fmla="*/ 151701 w 600898"/>
              <a:gd name="connsiteY31" fmla="*/ 497452 h 607286"/>
              <a:gd name="connsiteX32" fmla="*/ 154672 w 600898"/>
              <a:gd name="connsiteY32" fmla="*/ 500930 h 607286"/>
              <a:gd name="connsiteX33" fmla="*/ 153238 w 600898"/>
              <a:gd name="connsiteY33" fmla="*/ 502157 h 607286"/>
              <a:gd name="connsiteX34" fmla="*/ 127219 w 600898"/>
              <a:gd name="connsiteY34" fmla="*/ 514020 h 607286"/>
              <a:gd name="connsiteX35" fmla="*/ 110113 w 600898"/>
              <a:gd name="connsiteY35" fmla="*/ 529566 h 607286"/>
              <a:gd name="connsiteX36" fmla="*/ 109908 w 600898"/>
              <a:gd name="connsiteY36" fmla="*/ 529975 h 607286"/>
              <a:gd name="connsiteX37" fmla="*/ 109601 w 600898"/>
              <a:gd name="connsiteY37" fmla="*/ 530793 h 607286"/>
              <a:gd name="connsiteX38" fmla="*/ 4912 w 600898"/>
              <a:gd name="connsiteY38" fmla="*/ 530793 h 607286"/>
              <a:gd name="connsiteX39" fmla="*/ 18741 w 600898"/>
              <a:gd name="connsiteY39" fmla="*/ 458691 h 607286"/>
              <a:gd name="connsiteX40" fmla="*/ 28984 w 600898"/>
              <a:gd name="connsiteY40" fmla="*/ 449998 h 607286"/>
              <a:gd name="connsiteX41" fmla="*/ 56949 w 600898"/>
              <a:gd name="connsiteY41" fmla="*/ 437112 h 607286"/>
              <a:gd name="connsiteX42" fmla="*/ 484877 w 600898"/>
              <a:gd name="connsiteY42" fmla="*/ 425792 h 607286"/>
              <a:gd name="connsiteX43" fmla="*/ 506495 w 600898"/>
              <a:gd name="connsiteY43" fmla="*/ 447263 h 607286"/>
              <a:gd name="connsiteX44" fmla="*/ 508954 w 600898"/>
              <a:gd name="connsiteY44" fmla="*/ 447263 h 607286"/>
              <a:gd name="connsiteX45" fmla="*/ 530469 w 600898"/>
              <a:gd name="connsiteY45" fmla="*/ 425792 h 607286"/>
              <a:gd name="connsiteX46" fmla="*/ 543890 w 600898"/>
              <a:gd name="connsiteY46" fmla="*/ 437141 h 607286"/>
              <a:gd name="connsiteX47" fmla="*/ 571859 w 600898"/>
              <a:gd name="connsiteY47" fmla="*/ 450023 h 607286"/>
              <a:gd name="connsiteX48" fmla="*/ 582104 w 600898"/>
              <a:gd name="connsiteY48" fmla="*/ 458713 h 607286"/>
              <a:gd name="connsiteX49" fmla="*/ 596038 w 600898"/>
              <a:gd name="connsiteY49" fmla="*/ 530793 h 607286"/>
              <a:gd name="connsiteX50" fmla="*/ 491332 w 600898"/>
              <a:gd name="connsiteY50" fmla="*/ 530793 h 607286"/>
              <a:gd name="connsiteX51" fmla="*/ 490922 w 600898"/>
              <a:gd name="connsiteY51" fmla="*/ 529975 h 607286"/>
              <a:gd name="connsiteX52" fmla="*/ 473608 w 600898"/>
              <a:gd name="connsiteY52" fmla="*/ 514026 h 607286"/>
              <a:gd name="connsiteX53" fmla="*/ 447585 w 600898"/>
              <a:gd name="connsiteY53" fmla="*/ 502166 h 607286"/>
              <a:gd name="connsiteX54" fmla="*/ 445331 w 600898"/>
              <a:gd name="connsiteY54" fmla="*/ 500223 h 607286"/>
              <a:gd name="connsiteX55" fmla="*/ 447585 w 600898"/>
              <a:gd name="connsiteY55" fmla="*/ 497667 h 607286"/>
              <a:gd name="connsiteX56" fmla="*/ 467870 w 600898"/>
              <a:gd name="connsiteY56" fmla="*/ 438777 h 607286"/>
              <a:gd name="connsiteX57" fmla="*/ 471456 w 600898"/>
              <a:gd name="connsiteY57" fmla="*/ 437141 h 607286"/>
              <a:gd name="connsiteX58" fmla="*/ 277678 w 600898"/>
              <a:gd name="connsiteY58" fmla="*/ 425792 h 607286"/>
              <a:gd name="connsiteX59" fmla="*/ 299182 w 600898"/>
              <a:gd name="connsiteY59" fmla="*/ 447263 h 607286"/>
              <a:gd name="connsiteX60" fmla="*/ 301640 w 600898"/>
              <a:gd name="connsiteY60" fmla="*/ 447263 h 607286"/>
              <a:gd name="connsiteX61" fmla="*/ 323247 w 600898"/>
              <a:gd name="connsiteY61" fmla="*/ 425792 h 607286"/>
              <a:gd name="connsiteX62" fmla="*/ 336661 w 600898"/>
              <a:gd name="connsiteY62" fmla="*/ 437141 h 607286"/>
              <a:gd name="connsiteX63" fmla="*/ 340245 w 600898"/>
              <a:gd name="connsiteY63" fmla="*/ 438777 h 607286"/>
              <a:gd name="connsiteX64" fmla="*/ 358985 w 600898"/>
              <a:gd name="connsiteY64" fmla="*/ 497463 h 607286"/>
              <a:gd name="connsiteX65" fmla="*/ 361852 w 600898"/>
              <a:gd name="connsiteY65" fmla="*/ 500939 h 607286"/>
              <a:gd name="connsiteX66" fmla="*/ 360521 w 600898"/>
              <a:gd name="connsiteY66" fmla="*/ 502166 h 607286"/>
              <a:gd name="connsiteX67" fmla="*/ 334511 w 600898"/>
              <a:gd name="connsiteY67" fmla="*/ 514026 h 607286"/>
              <a:gd name="connsiteX68" fmla="*/ 317410 w 600898"/>
              <a:gd name="connsiteY68" fmla="*/ 529566 h 607286"/>
              <a:gd name="connsiteX69" fmla="*/ 317205 w 600898"/>
              <a:gd name="connsiteY69" fmla="*/ 529975 h 607286"/>
              <a:gd name="connsiteX70" fmla="*/ 316795 w 600898"/>
              <a:gd name="connsiteY70" fmla="*/ 530793 h 607286"/>
              <a:gd name="connsiteX71" fmla="*/ 284027 w 600898"/>
              <a:gd name="connsiteY71" fmla="*/ 530793 h 607286"/>
              <a:gd name="connsiteX72" fmla="*/ 283617 w 600898"/>
              <a:gd name="connsiteY72" fmla="*/ 529975 h 607286"/>
              <a:gd name="connsiteX73" fmla="*/ 266311 w 600898"/>
              <a:gd name="connsiteY73" fmla="*/ 514026 h 607286"/>
              <a:gd name="connsiteX74" fmla="*/ 240301 w 600898"/>
              <a:gd name="connsiteY74" fmla="*/ 502166 h 607286"/>
              <a:gd name="connsiteX75" fmla="*/ 238151 w 600898"/>
              <a:gd name="connsiteY75" fmla="*/ 500223 h 607286"/>
              <a:gd name="connsiteX76" fmla="*/ 240301 w 600898"/>
              <a:gd name="connsiteY76" fmla="*/ 497667 h 607286"/>
              <a:gd name="connsiteX77" fmla="*/ 260577 w 600898"/>
              <a:gd name="connsiteY77" fmla="*/ 438777 h 607286"/>
              <a:gd name="connsiteX78" fmla="*/ 264263 w 600898"/>
              <a:gd name="connsiteY78" fmla="*/ 437141 h 607286"/>
              <a:gd name="connsiteX79" fmla="*/ 404085 w 600898"/>
              <a:gd name="connsiteY79" fmla="*/ 387545 h 607286"/>
              <a:gd name="connsiteX80" fmla="*/ 454480 w 600898"/>
              <a:gd name="connsiteY80" fmla="*/ 436921 h 607286"/>
              <a:gd name="connsiteX81" fmla="*/ 404085 w 600898"/>
              <a:gd name="connsiteY81" fmla="*/ 508071 h 607286"/>
              <a:gd name="connsiteX82" fmla="*/ 353691 w 600898"/>
              <a:gd name="connsiteY82" fmla="*/ 436921 h 607286"/>
              <a:gd name="connsiteX83" fmla="*/ 404085 w 600898"/>
              <a:gd name="connsiteY83" fmla="*/ 387545 h 607286"/>
              <a:gd name="connsiteX84" fmla="*/ 196783 w 600898"/>
              <a:gd name="connsiteY84" fmla="*/ 387545 h 607286"/>
              <a:gd name="connsiteX85" fmla="*/ 247158 w 600898"/>
              <a:gd name="connsiteY85" fmla="*/ 436921 h 607286"/>
              <a:gd name="connsiteX86" fmla="*/ 196783 w 600898"/>
              <a:gd name="connsiteY86" fmla="*/ 508071 h 607286"/>
              <a:gd name="connsiteX87" fmla="*/ 146511 w 600898"/>
              <a:gd name="connsiteY87" fmla="*/ 436921 h 607286"/>
              <a:gd name="connsiteX88" fmla="*/ 196783 w 600898"/>
              <a:gd name="connsiteY88" fmla="*/ 387545 h 607286"/>
              <a:gd name="connsiteX89" fmla="*/ 507727 w 600898"/>
              <a:gd name="connsiteY89" fmla="*/ 311052 h 607286"/>
              <a:gd name="connsiteX90" fmla="*/ 557999 w 600898"/>
              <a:gd name="connsiteY90" fmla="*/ 360428 h 607286"/>
              <a:gd name="connsiteX91" fmla="*/ 507727 w 600898"/>
              <a:gd name="connsiteY91" fmla="*/ 431578 h 607286"/>
              <a:gd name="connsiteX92" fmla="*/ 457352 w 600898"/>
              <a:gd name="connsiteY92" fmla="*/ 360428 h 607286"/>
              <a:gd name="connsiteX93" fmla="*/ 507727 w 600898"/>
              <a:gd name="connsiteY93" fmla="*/ 311052 h 607286"/>
              <a:gd name="connsiteX94" fmla="*/ 300409 w 600898"/>
              <a:gd name="connsiteY94" fmla="*/ 311052 h 607286"/>
              <a:gd name="connsiteX95" fmla="*/ 350819 w 600898"/>
              <a:gd name="connsiteY95" fmla="*/ 360428 h 607286"/>
              <a:gd name="connsiteX96" fmla="*/ 300409 w 600898"/>
              <a:gd name="connsiteY96" fmla="*/ 431578 h 607286"/>
              <a:gd name="connsiteX97" fmla="*/ 250101 w 600898"/>
              <a:gd name="connsiteY97" fmla="*/ 360428 h 607286"/>
              <a:gd name="connsiteX98" fmla="*/ 300409 w 600898"/>
              <a:gd name="connsiteY98" fmla="*/ 311052 h 607286"/>
              <a:gd name="connsiteX99" fmla="*/ 93123 w 600898"/>
              <a:gd name="connsiteY99" fmla="*/ 311052 h 607286"/>
              <a:gd name="connsiteX100" fmla="*/ 143498 w 600898"/>
              <a:gd name="connsiteY100" fmla="*/ 360428 h 607286"/>
              <a:gd name="connsiteX101" fmla="*/ 93123 w 600898"/>
              <a:gd name="connsiteY101" fmla="*/ 431578 h 607286"/>
              <a:gd name="connsiteX102" fmla="*/ 42851 w 600898"/>
              <a:gd name="connsiteY102" fmla="*/ 360428 h 607286"/>
              <a:gd name="connsiteX103" fmla="*/ 93123 w 600898"/>
              <a:gd name="connsiteY103" fmla="*/ 311052 h 607286"/>
              <a:gd name="connsiteX104" fmla="*/ 283005 w 600898"/>
              <a:gd name="connsiteY104" fmla="*/ 101444 h 607286"/>
              <a:gd name="connsiteX105" fmla="*/ 288434 w 600898"/>
              <a:gd name="connsiteY105" fmla="*/ 101956 h 607286"/>
              <a:gd name="connsiteX106" fmla="*/ 341597 w 600898"/>
              <a:gd name="connsiteY106" fmla="*/ 142574 h 607286"/>
              <a:gd name="connsiteX107" fmla="*/ 343646 w 600898"/>
              <a:gd name="connsiteY107" fmla="*/ 146666 h 607286"/>
              <a:gd name="connsiteX108" fmla="*/ 341597 w 600898"/>
              <a:gd name="connsiteY108" fmla="*/ 150759 h 607286"/>
              <a:gd name="connsiteX109" fmla="*/ 288434 w 600898"/>
              <a:gd name="connsiteY109" fmla="*/ 191377 h 607286"/>
              <a:gd name="connsiteX110" fmla="*/ 285259 w 600898"/>
              <a:gd name="connsiteY110" fmla="*/ 192502 h 607286"/>
              <a:gd name="connsiteX111" fmla="*/ 283005 w 600898"/>
              <a:gd name="connsiteY111" fmla="*/ 191888 h 607286"/>
              <a:gd name="connsiteX112" fmla="*/ 280137 w 600898"/>
              <a:gd name="connsiteY112" fmla="*/ 187284 h 607286"/>
              <a:gd name="connsiteX113" fmla="*/ 280137 w 600898"/>
              <a:gd name="connsiteY113" fmla="*/ 106049 h 607286"/>
              <a:gd name="connsiteX114" fmla="*/ 283005 w 600898"/>
              <a:gd name="connsiteY114" fmla="*/ 101444 h 607286"/>
              <a:gd name="connsiteX115" fmla="*/ 300445 w 600898"/>
              <a:gd name="connsiteY115" fmla="*/ 63107 h 607286"/>
              <a:gd name="connsiteX116" fmla="*/ 216759 w 600898"/>
              <a:gd name="connsiteY116" fmla="*/ 146670 h 607286"/>
              <a:gd name="connsiteX117" fmla="*/ 300445 w 600898"/>
              <a:gd name="connsiteY117" fmla="*/ 230335 h 607286"/>
              <a:gd name="connsiteX118" fmla="*/ 384233 w 600898"/>
              <a:gd name="connsiteY118" fmla="*/ 146670 h 607286"/>
              <a:gd name="connsiteX119" fmla="*/ 300445 w 600898"/>
              <a:gd name="connsiteY119" fmla="*/ 63107 h 607286"/>
              <a:gd name="connsiteX120" fmla="*/ 27980 w 600898"/>
              <a:gd name="connsiteY120" fmla="*/ 0 h 607286"/>
              <a:gd name="connsiteX121" fmla="*/ 572909 w 600898"/>
              <a:gd name="connsiteY121" fmla="*/ 0 h 607286"/>
              <a:gd name="connsiteX122" fmla="*/ 580182 w 600898"/>
              <a:gd name="connsiteY122" fmla="*/ 7160 h 607286"/>
              <a:gd name="connsiteX123" fmla="*/ 580182 w 600898"/>
              <a:gd name="connsiteY123" fmla="*/ 286180 h 607286"/>
              <a:gd name="connsiteX124" fmla="*/ 572909 w 600898"/>
              <a:gd name="connsiteY124" fmla="*/ 293340 h 607286"/>
              <a:gd name="connsiteX125" fmla="*/ 27980 w 600898"/>
              <a:gd name="connsiteY125" fmla="*/ 293340 h 607286"/>
              <a:gd name="connsiteX126" fmla="*/ 20810 w 600898"/>
              <a:gd name="connsiteY126" fmla="*/ 286180 h 607286"/>
              <a:gd name="connsiteX127" fmla="*/ 20810 w 600898"/>
              <a:gd name="connsiteY127" fmla="*/ 7160 h 607286"/>
              <a:gd name="connsiteX128" fmla="*/ 27980 w 600898"/>
              <a:gd name="connsiteY128" fmla="*/ 0 h 60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600898" h="607286">
                <a:moveTo>
                  <a:pt x="381250" y="502355"/>
                </a:moveTo>
                <a:lnTo>
                  <a:pt x="402857" y="523730"/>
                </a:lnTo>
                <a:lnTo>
                  <a:pt x="405314" y="523730"/>
                </a:lnTo>
                <a:lnTo>
                  <a:pt x="426921" y="502355"/>
                </a:lnTo>
                <a:lnTo>
                  <a:pt x="440335" y="513605"/>
                </a:lnTo>
                <a:lnTo>
                  <a:pt x="468187" y="526389"/>
                </a:lnTo>
                <a:cubicBezTo>
                  <a:pt x="472283" y="528128"/>
                  <a:pt x="476687" y="530889"/>
                  <a:pt x="478427" y="535184"/>
                </a:cubicBezTo>
                <a:cubicBezTo>
                  <a:pt x="478427" y="535184"/>
                  <a:pt x="508840" y="607286"/>
                  <a:pt x="492354" y="607286"/>
                </a:cubicBezTo>
                <a:lnTo>
                  <a:pt x="315817" y="607286"/>
                </a:lnTo>
                <a:cubicBezTo>
                  <a:pt x="299331" y="607286"/>
                  <a:pt x="329744" y="535184"/>
                  <a:pt x="329744" y="535184"/>
                </a:cubicBezTo>
                <a:cubicBezTo>
                  <a:pt x="331792" y="530684"/>
                  <a:pt x="335888" y="528128"/>
                  <a:pt x="339984" y="526389"/>
                </a:cubicBezTo>
                <a:lnTo>
                  <a:pt x="367836" y="513605"/>
                </a:lnTo>
                <a:close/>
                <a:moveTo>
                  <a:pt x="174013" y="502355"/>
                </a:moveTo>
                <a:lnTo>
                  <a:pt x="195520" y="523730"/>
                </a:lnTo>
                <a:lnTo>
                  <a:pt x="197978" y="523730"/>
                </a:lnTo>
                <a:lnTo>
                  <a:pt x="198080" y="523730"/>
                </a:lnTo>
                <a:lnTo>
                  <a:pt x="219587" y="502355"/>
                </a:lnTo>
                <a:lnTo>
                  <a:pt x="233004" y="513605"/>
                </a:lnTo>
                <a:lnTo>
                  <a:pt x="260860" y="526389"/>
                </a:lnTo>
                <a:cubicBezTo>
                  <a:pt x="265059" y="528128"/>
                  <a:pt x="269361" y="530889"/>
                  <a:pt x="271204" y="535184"/>
                </a:cubicBezTo>
                <a:cubicBezTo>
                  <a:pt x="271204" y="535184"/>
                  <a:pt x="301519" y="607286"/>
                  <a:pt x="285030" y="607286"/>
                </a:cubicBezTo>
                <a:lnTo>
                  <a:pt x="108467" y="607286"/>
                </a:lnTo>
                <a:cubicBezTo>
                  <a:pt x="92081" y="607286"/>
                  <a:pt x="122396" y="535184"/>
                  <a:pt x="122396" y="535184"/>
                </a:cubicBezTo>
                <a:cubicBezTo>
                  <a:pt x="124444" y="530684"/>
                  <a:pt x="128541" y="528128"/>
                  <a:pt x="132637" y="526389"/>
                </a:cubicBezTo>
                <a:lnTo>
                  <a:pt x="160596" y="513605"/>
                </a:lnTo>
                <a:close/>
                <a:moveTo>
                  <a:pt x="70368" y="425862"/>
                </a:moveTo>
                <a:lnTo>
                  <a:pt x="91879" y="447237"/>
                </a:lnTo>
                <a:lnTo>
                  <a:pt x="94440" y="447237"/>
                </a:lnTo>
                <a:lnTo>
                  <a:pt x="115952" y="425862"/>
                </a:lnTo>
                <a:lnTo>
                  <a:pt x="129371" y="437112"/>
                </a:lnTo>
                <a:lnTo>
                  <a:pt x="132956" y="438748"/>
                </a:lnTo>
                <a:cubicBezTo>
                  <a:pt x="133570" y="461862"/>
                  <a:pt x="140024" y="482214"/>
                  <a:pt x="151701" y="497452"/>
                </a:cubicBezTo>
                <a:cubicBezTo>
                  <a:pt x="152726" y="498680"/>
                  <a:pt x="153648" y="499805"/>
                  <a:pt x="154672" y="500930"/>
                </a:cubicBezTo>
                <a:lnTo>
                  <a:pt x="153238" y="502157"/>
                </a:lnTo>
                <a:lnTo>
                  <a:pt x="127219" y="514020"/>
                </a:lnTo>
                <a:cubicBezTo>
                  <a:pt x="119025" y="517498"/>
                  <a:pt x="113288" y="522714"/>
                  <a:pt x="110113" y="529566"/>
                </a:cubicBezTo>
                <a:lnTo>
                  <a:pt x="109908" y="529975"/>
                </a:lnTo>
                <a:cubicBezTo>
                  <a:pt x="109908" y="530077"/>
                  <a:pt x="109805" y="530384"/>
                  <a:pt x="109601" y="530793"/>
                </a:cubicBezTo>
                <a:lnTo>
                  <a:pt x="4912" y="530793"/>
                </a:lnTo>
                <a:cubicBezTo>
                  <a:pt x="-11580" y="530793"/>
                  <a:pt x="18741" y="458691"/>
                  <a:pt x="18741" y="458691"/>
                </a:cubicBezTo>
                <a:cubicBezTo>
                  <a:pt x="20789" y="454191"/>
                  <a:pt x="24887" y="451635"/>
                  <a:pt x="28984" y="449998"/>
                </a:cubicBezTo>
                <a:lnTo>
                  <a:pt x="56949" y="437112"/>
                </a:lnTo>
                <a:close/>
                <a:moveTo>
                  <a:pt x="484877" y="425792"/>
                </a:moveTo>
                <a:lnTo>
                  <a:pt x="506495" y="447263"/>
                </a:lnTo>
                <a:lnTo>
                  <a:pt x="508954" y="447263"/>
                </a:lnTo>
                <a:lnTo>
                  <a:pt x="530469" y="425792"/>
                </a:lnTo>
                <a:lnTo>
                  <a:pt x="543890" y="437141"/>
                </a:lnTo>
                <a:lnTo>
                  <a:pt x="571859" y="450023"/>
                </a:lnTo>
                <a:cubicBezTo>
                  <a:pt x="575957" y="451659"/>
                  <a:pt x="580363" y="454419"/>
                  <a:pt x="582104" y="458713"/>
                </a:cubicBezTo>
                <a:cubicBezTo>
                  <a:pt x="582104" y="458713"/>
                  <a:pt x="612430" y="530793"/>
                  <a:pt x="596038" y="530793"/>
                </a:cubicBezTo>
                <a:lnTo>
                  <a:pt x="491332" y="530793"/>
                </a:lnTo>
                <a:cubicBezTo>
                  <a:pt x="491127" y="530384"/>
                  <a:pt x="490922" y="530077"/>
                  <a:pt x="490922" y="529975"/>
                </a:cubicBezTo>
                <a:cubicBezTo>
                  <a:pt x="488053" y="523125"/>
                  <a:pt x="482111" y="517604"/>
                  <a:pt x="473608" y="514026"/>
                </a:cubicBezTo>
                <a:lnTo>
                  <a:pt x="447585" y="502166"/>
                </a:lnTo>
                <a:lnTo>
                  <a:pt x="445331" y="500223"/>
                </a:lnTo>
                <a:cubicBezTo>
                  <a:pt x="446151" y="499405"/>
                  <a:pt x="446868" y="498587"/>
                  <a:pt x="447585" y="497667"/>
                </a:cubicBezTo>
                <a:cubicBezTo>
                  <a:pt x="460084" y="482127"/>
                  <a:pt x="467256" y="461269"/>
                  <a:pt x="467870" y="438777"/>
                </a:cubicBezTo>
                <a:lnTo>
                  <a:pt x="471456" y="437141"/>
                </a:lnTo>
                <a:close/>
                <a:moveTo>
                  <a:pt x="277678" y="425792"/>
                </a:moveTo>
                <a:lnTo>
                  <a:pt x="299182" y="447263"/>
                </a:lnTo>
                <a:lnTo>
                  <a:pt x="301640" y="447263"/>
                </a:lnTo>
                <a:lnTo>
                  <a:pt x="323247" y="425792"/>
                </a:lnTo>
                <a:lnTo>
                  <a:pt x="336661" y="437141"/>
                </a:lnTo>
                <a:lnTo>
                  <a:pt x="340245" y="438777"/>
                </a:lnTo>
                <a:cubicBezTo>
                  <a:pt x="340757" y="461883"/>
                  <a:pt x="347209" y="482229"/>
                  <a:pt x="358985" y="497463"/>
                </a:cubicBezTo>
                <a:cubicBezTo>
                  <a:pt x="359906" y="498689"/>
                  <a:pt x="360930" y="499814"/>
                  <a:pt x="361852" y="500939"/>
                </a:cubicBezTo>
                <a:lnTo>
                  <a:pt x="360521" y="502166"/>
                </a:lnTo>
                <a:lnTo>
                  <a:pt x="334511" y="514026"/>
                </a:lnTo>
                <a:cubicBezTo>
                  <a:pt x="326319" y="517502"/>
                  <a:pt x="320584" y="522716"/>
                  <a:pt x="317410" y="529566"/>
                </a:cubicBezTo>
                <a:lnTo>
                  <a:pt x="317205" y="529975"/>
                </a:lnTo>
                <a:cubicBezTo>
                  <a:pt x="317205" y="530077"/>
                  <a:pt x="317000" y="530384"/>
                  <a:pt x="316795" y="530793"/>
                </a:cubicBezTo>
                <a:lnTo>
                  <a:pt x="284027" y="530793"/>
                </a:lnTo>
                <a:cubicBezTo>
                  <a:pt x="283822" y="530384"/>
                  <a:pt x="283720" y="530077"/>
                  <a:pt x="283617" y="529975"/>
                </a:cubicBezTo>
                <a:cubicBezTo>
                  <a:pt x="280750" y="523125"/>
                  <a:pt x="274811" y="517604"/>
                  <a:pt x="266311" y="514026"/>
                </a:cubicBezTo>
                <a:lnTo>
                  <a:pt x="240301" y="502166"/>
                </a:lnTo>
                <a:lnTo>
                  <a:pt x="238151" y="500223"/>
                </a:lnTo>
                <a:cubicBezTo>
                  <a:pt x="238868" y="499405"/>
                  <a:pt x="239585" y="498587"/>
                  <a:pt x="240301" y="497667"/>
                </a:cubicBezTo>
                <a:cubicBezTo>
                  <a:pt x="252897" y="482127"/>
                  <a:pt x="260065" y="461269"/>
                  <a:pt x="260577" y="438777"/>
                </a:cubicBezTo>
                <a:lnTo>
                  <a:pt x="264263" y="437141"/>
                </a:lnTo>
                <a:close/>
                <a:moveTo>
                  <a:pt x="404085" y="387545"/>
                </a:moveTo>
                <a:cubicBezTo>
                  <a:pt x="440037" y="387545"/>
                  <a:pt x="454787" y="406048"/>
                  <a:pt x="454480" y="436921"/>
                </a:cubicBezTo>
                <a:cubicBezTo>
                  <a:pt x="453968" y="481492"/>
                  <a:pt x="425390" y="508071"/>
                  <a:pt x="404085" y="508071"/>
                </a:cubicBezTo>
                <a:cubicBezTo>
                  <a:pt x="379196" y="508071"/>
                  <a:pt x="354203" y="481492"/>
                  <a:pt x="353691" y="436921"/>
                </a:cubicBezTo>
                <a:cubicBezTo>
                  <a:pt x="353384" y="406048"/>
                  <a:pt x="368134" y="387545"/>
                  <a:pt x="404085" y="387545"/>
                </a:cubicBezTo>
                <a:close/>
                <a:moveTo>
                  <a:pt x="196783" y="387545"/>
                </a:moveTo>
                <a:cubicBezTo>
                  <a:pt x="232721" y="387545"/>
                  <a:pt x="247465" y="406048"/>
                  <a:pt x="247158" y="436921"/>
                </a:cubicBezTo>
                <a:cubicBezTo>
                  <a:pt x="246646" y="481492"/>
                  <a:pt x="218080" y="508071"/>
                  <a:pt x="196783" y="508071"/>
                </a:cubicBezTo>
                <a:cubicBezTo>
                  <a:pt x="171903" y="508071"/>
                  <a:pt x="146921" y="481492"/>
                  <a:pt x="146511" y="436921"/>
                </a:cubicBezTo>
                <a:cubicBezTo>
                  <a:pt x="146204" y="406048"/>
                  <a:pt x="160948" y="387545"/>
                  <a:pt x="196783" y="387545"/>
                </a:cubicBezTo>
                <a:close/>
                <a:moveTo>
                  <a:pt x="507727" y="311052"/>
                </a:moveTo>
                <a:cubicBezTo>
                  <a:pt x="543562" y="311052"/>
                  <a:pt x="558306" y="329555"/>
                  <a:pt x="557999" y="360428"/>
                </a:cubicBezTo>
                <a:cubicBezTo>
                  <a:pt x="557589" y="404999"/>
                  <a:pt x="529023" y="431578"/>
                  <a:pt x="507727" y="431578"/>
                </a:cubicBezTo>
                <a:cubicBezTo>
                  <a:pt x="482744" y="431578"/>
                  <a:pt x="457864" y="404999"/>
                  <a:pt x="457352" y="360428"/>
                </a:cubicBezTo>
                <a:cubicBezTo>
                  <a:pt x="457045" y="329555"/>
                  <a:pt x="471789" y="311052"/>
                  <a:pt x="507727" y="311052"/>
                </a:cubicBezTo>
                <a:close/>
                <a:moveTo>
                  <a:pt x="300409" y="311052"/>
                </a:moveTo>
                <a:cubicBezTo>
                  <a:pt x="336372" y="311052"/>
                  <a:pt x="351126" y="329555"/>
                  <a:pt x="350819" y="360428"/>
                </a:cubicBezTo>
                <a:cubicBezTo>
                  <a:pt x="350306" y="404999"/>
                  <a:pt x="321720" y="431578"/>
                  <a:pt x="300409" y="431578"/>
                </a:cubicBezTo>
                <a:cubicBezTo>
                  <a:pt x="275511" y="431578"/>
                  <a:pt x="250511" y="404999"/>
                  <a:pt x="250101" y="360428"/>
                </a:cubicBezTo>
                <a:cubicBezTo>
                  <a:pt x="249794" y="329555"/>
                  <a:pt x="264548" y="311052"/>
                  <a:pt x="300409" y="311052"/>
                </a:cubicBezTo>
                <a:close/>
                <a:moveTo>
                  <a:pt x="93123" y="311052"/>
                </a:moveTo>
                <a:cubicBezTo>
                  <a:pt x="129061" y="311052"/>
                  <a:pt x="143805" y="329555"/>
                  <a:pt x="143498" y="360428"/>
                </a:cubicBezTo>
                <a:cubicBezTo>
                  <a:pt x="142986" y="404999"/>
                  <a:pt x="114420" y="431578"/>
                  <a:pt x="93123" y="431578"/>
                </a:cubicBezTo>
                <a:cubicBezTo>
                  <a:pt x="68243" y="431578"/>
                  <a:pt x="43363" y="404999"/>
                  <a:pt x="42851" y="360428"/>
                </a:cubicBezTo>
                <a:cubicBezTo>
                  <a:pt x="42544" y="329555"/>
                  <a:pt x="57288" y="311052"/>
                  <a:pt x="93123" y="311052"/>
                </a:cubicBezTo>
                <a:close/>
                <a:moveTo>
                  <a:pt x="283005" y="101444"/>
                </a:moveTo>
                <a:cubicBezTo>
                  <a:pt x="284747" y="100626"/>
                  <a:pt x="286898" y="100831"/>
                  <a:pt x="288434" y="101956"/>
                </a:cubicBezTo>
                <a:lnTo>
                  <a:pt x="341597" y="142574"/>
                </a:lnTo>
                <a:cubicBezTo>
                  <a:pt x="342929" y="143597"/>
                  <a:pt x="343646" y="145029"/>
                  <a:pt x="343646" y="146666"/>
                </a:cubicBezTo>
                <a:cubicBezTo>
                  <a:pt x="343646" y="148303"/>
                  <a:pt x="342929" y="149838"/>
                  <a:pt x="341597" y="150759"/>
                </a:cubicBezTo>
                <a:lnTo>
                  <a:pt x="288434" y="191377"/>
                </a:lnTo>
                <a:cubicBezTo>
                  <a:pt x="287512" y="192093"/>
                  <a:pt x="286385" y="192502"/>
                  <a:pt x="285259" y="192502"/>
                </a:cubicBezTo>
                <a:cubicBezTo>
                  <a:pt x="284542" y="192502"/>
                  <a:pt x="283722" y="192297"/>
                  <a:pt x="283005" y="191888"/>
                </a:cubicBezTo>
                <a:cubicBezTo>
                  <a:pt x="281264" y="191070"/>
                  <a:pt x="280137" y="189228"/>
                  <a:pt x="280137" y="187284"/>
                </a:cubicBezTo>
                <a:lnTo>
                  <a:pt x="280137" y="106049"/>
                </a:lnTo>
                <a:cubicBezTo>
                  <a:pt x="280137" y="104105"/>
                  <a:pt x="281264" y="102365"/>
                  <a:pt x="283005" y="101444"/>
                </a:cubicBezTo>
                <a:close/>
                <a:moveTo>
                  <a:pt x="300445" y="63107"/>
                </a:moveTo>
                <a:cubicBezTo>
                  <a:pt x="254249" y="63107"/>
                  <a:pt x="216759" y="100542"/>
                  <a:pt x="216759" y="146670"/>
                </a:cubicBezTo>
                <a:cubicBezTo>
                  <a:pt x="216759" y="192901"/>
                  <a:pt x="254249" y="230335"/>
                  <a:pt x="300445" y="230335"/>
                </a:cubicBezTo>
                <a:cubicBezTo>
                  <a:pt x="346743" y="230335"/>
                  <a:pt x="384233" y="192901"/>
                  <a:pt x="384233" y="146670"/>
                </a:cubicBezTo>
                <a:cubicBezTo>
                  <a:pt x="384233" y="100542"/>
                  <a:pt x="346743" y="63107"/>
                  <a:pt x="300445" y="63107"/>
                </a:cubicBezTo>
                <a:close/>
                <a:moveTo>
                  <a:pt x="27980" y="0"/>
                </a:moveTo>
                <a:lnTo>
                  <a:pt x="572909" y="0"/>
                </a:lnTo>
                <a:cubicBezTo>
                  <a:pt x="576904" y="0"/>
                  <a:pt x="580182" y="3171"/>
                  <a:pt x="580182" y="7160"/>
                </a:cubicBezTo>
                <a:lnTo>
                  <a:pt x="580182" y="286180"/>
                </a:lnTo>
                <a:cubicBezTo>
                  <a:pt x="580182" y="290169"/>
                  <a:pt x="576904" y="293340"/>
                  <a:pt x="572909" y="293340"/>
                </a:cubicBezTo>
                <a:lnTo>
                  <a:pt x="27980" y="293340"/>
                </a:lnTo>
                <a:cubicBezTo>
                  <a:pt x="23985" y="293340"/>
                  <a:pt x="20810" y="290169"/>
                  <a:pt x="20810" y="286180"/>
                </a:cubicBezTo>
                <a:lnTo>
                  <a:pt x="20810" y="7160"/>
                </a:lnTo>
                <a:cubicBezTo>
                  <a:pt x="20810" y="3171"/>
                  <a:pt x="23985" y="0"/>
                  <a:pt x="27980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</p:sp>
      <p:sp>
        <p:nvSpPr>
          <p:cNvPr id="268" name="runer-silhouette-running-fast_55240"/>
          <p:cNvSpPr>
            <a:spLocks noChangeAspect="1"/>
          </p:cNvSpPr>
          <p:nvPr/>
        </p:nvSpPr>
        <p:spPr bwMode="auto">
          <a:xfrm>
            <a:off x="7481040" y="4173314"/>
            <a:ext cx="609684" cy="418548"/>
          </a:xfrm>
          <a:custGeom>
            <a:avLst/>
            <a:gdLst>
              <a:gd name="connsiteX0" fmla="*/ 8886 w 608265"/>
              <a:gd name="connsiteY0" fmla="*/ 323966 h 417574"/>
              <a:gd name="connsiteX1" fmla="*/ 177618 w 608265"/>
              <a:gd name="connsiteY1" fmla="*/ 323966 h 417574"/>
              <a:gd name="connsiteX2" fmla="*/ 186504 w 608265"/>
              <a:gd name="connsiteY2" fmla="*/ 332846 h 417574"/>
              <a:gd name="connsiteX3" fmla="*/ 177618 w 608265"/>
              <a:gd name="connsiteY3" fmla="*/ 341819 h 417574"/>
              <a:gd name="connsiteX4" fmla="*/ 8886 w 608265"/>
              <a:gd name="connsiteY4" fmla="*/ 341819 h 417574"/>
              <a:gd name="connsiteX5" fmla="*/ 0 w 608265"/>
              <a:gd name="connsiteY5" fmla="*/ 332846 h 417574"/>
              <a:gd name="connsiteX6" fmla="*/ 8886 w 608265"/>
              <a:gd name="connsiteY6" fmla="*/ 323966 h 417574"/>
              <a:gd name="connsiteX7" fmla="*/ 79120 w 608265"/>
              <a:gd name="connsiteY7" fmla="*/ 211485 h 417574"/>
              <a:gd name="connsiteX8" fmla="*/ 266721 w 608265"/>
              <a:gd name="connsiteY8" fmla="*/ 211485 h 417574"/>
              <a:gd name="connsiteX9" fmla="*/ 275699 w 608265"/>
              <a:gd name="connsiteY9" fmla="*/ 220365 h 417574"/>
              <a:gd name="connsiteX10" fmla="*/ 266721 w 608265"/>
              <a:gd name="connsiteY10" fmla="*/ 229338 h 417574"/>
              <a:gd name="connsiteX11" fmla="*/ 79120 w 608265"/>
              <a:gd name="connsiteY11" fmla="*/ 229338 h 417574"/>
              <a:gd name="connsiteX12" fmla="*/ 70142 w 608265"/>
              <a:gd name="connsiteY12" fmla="*/ 220365 h 417574"/>
              <a:gd name="connsiteX13" fmla="*/ 79120 w 608265"/>
              <a:gd name="connsiteY13" fmla="*/ 211485 h 417574"/>
              <a:gd name="connsiteX14" fmla="*/ 19751 w 608265"/>
              <a:gd name="connsiteY14" fmla="*/ 110788 h 417574"/>
              <a:gd name="connsiteX15" fmla="*/ 207446 w 608265"/>
              <a:gd name="connsiteY15" fmla="*/ 110788 h 417574"/>
              <a:gd name="connsiteX16" fmla="*/ 216424 w 608265"/>
              <a:gd name="connsiteY16" fmla="*/ 119668 h 417574"/>
              <a:gd name="connsiteX17" fmla="*/ 207446 w 608265"/>
              <a:gd name="connsiteY17" fmla="*/ 128641 h 417574"/>
              <a:gd name="connsiteX18" fmla="*/ 19751 w 608265"/>
              <a:gd name="connsiteY18" fmla="*/ 128641 h 417574"/>
              <a:gd name="connsiteX19" fmla="*/ 10867 w 608265"/>
              <a:gd name="connsiteY19" fmla="*/ 119668 h 417574"/>
              <a:gd name="connsiteX20" fmla="*/ 19751 w 608265"/>
              <a:gd name="connsiteY20" fmla="*/ 110788 h 417574"/>
              <a:gd name="connsiteX21" fmla="*/ 578133 w 608265"/>
              <a:gd name="connsiteY21" fmla="*/ 72790 h 417574"/>
              <a:gd name="connsiteX22" fmla="*/ 603752 w 608265"/>
              <a:gd name="connsiteY22" fmla="*/ 108101 h 417574"/>
              <a:gd name="connsiteX23" fmla="*/ 465063 w 608265"/>
              <a:gd name="connsiteY23" fmla="*/ 160953 h 417574"/>
              <a:gd name="connsiteX24" fmla="*/ 417649 w 608265"/>
              <a:gd name="connsiteY24" fmla="*/ 247514 h 417574"/>
              <a:gd name="connsiteX25" fmla="*/ 479839 w 608265"/>
              <a:gd name="connsiteY25" fmla="*/ 289814 h 417574"/>
              <a:gd name="connsiteX26" fmla="*/ 531368 w 608265"/>
              <a:gd name="connsiteY26" fmla="*/ 383099 h 417574"/>
              <a:gd name="connsiteX27" fmla="*/ 486759 w 608265"/>
              <a:gd name="connsiteY27" fmla="*/ 403923 h 417574"/>
              <a:gd name="connsiteX28" fmla="*/ 445050 w 608265"/>
              <a:gd name="connsiteY28" fmla="*/ 324551 h 417574"/>
              <a:gd name="connsiteX29" fmla="*/ 369299 w 608265"/>
              <a:gd name="connsiteY29" fmla="*/ 279730 h 417574"/>
              <a:gd name="connsiteX30" fmla="*/ 365465 w 608265"/>
              <a:gd name="connsiteY30" fmla="*/ 278049 h 417574"/>
              <a:gd name="connsiteX31" fmla="*/ 207044 w 608265"/>
              <a:gd name="connsiteY31" fmla="*/ 308583 h 417574"/>
              <a:gd name="connsiteX32" fmla="*/ 234351 w 608265"/>
              <a:gd name="connsiteY32" fmla="*/ 265256 h 417574"/>
              <a:gd name="connsiteX33" fmla="*/ 339560 w 608265"/>
              <a:gd name="connsiteY33" fmla="*/ 219314 h 417574"/>
              <a:gd name="connsiteX34" fmla="*/ 389312 w 608265"/>
              <a:gd name="connsiteY34" fmla="*/ 124815 h 417574"/>
              <a:gd name="connsiteX35" fmla="*/ 307016 w 608265"/>
              <a:gd name="connsiteY35" fmla="*/ 155443 h 417574"/>
              <a:gd name="connsiteX36" fmla="*/ 264464 w 608265"/>
              <a:gd name="connsiteY36" fmla="*/ 130605 h 417574"/>
              <a:gd name="connsiteX37" fmla="*/ 437662 w 608265"/>
              <a:gd name="connsiteY37" fmla="*/ 93160 h 417574"/>
              <a:gd name="connsiteX38" fmla="*/ 455337 w 608265"/>
              <a:gd name="connsiteY38" fmla="*/ 103152 h 417574"/>
              <a:gd name="connsiteX39" fmla="*/ 561201 w 608265"/>
              <a:gd name="connsiteY39" fmla="*/ 83355 h 417574"/>
              <a:gd name="connsiteX40" fmla="*/ 578133 w 608265"/>
              <a:gd name="connsiteY40" fmla="*/ 72790 h 417574"/>
              <a:gd name="connsiteX41" fmla="*/ 187624 w 608265"/>
              <a:gd name="connsiteY41" fmla="*/ 23569 h 417574"/>
              <a:gd name="connsiteX42" fmla="*/ 375276 w 608265"/>
              <a:gd name="connsiteY42" fmla="*/ 23569 h 417574"/>
              <a:gd name="connsiteX43" fmla="*/ 384158 w 608265"/>
              <a:gd name="connsiteY43" fmla="*/ 32542 h 417574"/>
              <a:gd name="connsiteX44" fmla="*/ 375276 w 608265"/>
              <a:gd name="connsiteY44" fmla="*/ 41422 h 417574"/>
              <a:gd name="connsiteX45" fmla="*/ 187624 w 608265"/>
              <a:gd name="connsiteY45" fmla="*/ 41422 h 417574"/>
              <a:gd name="connsiteX46" fmla="*/ 178742 w 608265"/>
              <a:gd name="connsiteY46" fmla="*/ 32542 h 417574"/>
              <a:gd name="connsiteX47" fmla="*/ 187624 w 608265"/>
              <a:gd name="connsiteY47" fmla="*/ 23569 h 417574"/>
              <a:gd name="connsiteX48" fmla="*/ 480973 w 608265"/>
              <a:gd name="connsiteY48" fmla="*/ 0 h 417574"/>
              <a:gd name="connsiteX49" fmla="*/ 529804 w 608265"/>
              <a:gd name="connsiteY49" fmla="*/ 48690 h 417574"/>
              <a:gd name="connsiteX50" fmla="*/ 480973 w 608265"/>
              <a:gd name="connsiteY50" fmla="*/ 97380 h 417574"/>
              <a:gd name="connsiteX51" fmla="*/ 432142 w 608265"/>
              <a:gd name="connsiteY51" fmla="*/ 48690 h 417574"/>
              <a:gd name="connsiteX52" fmla="*/ 480973 w 608265"/>
              <a:gd name="connsiteY52" fmla="*/ 0 h 417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608265" h="417574">
                <a:moveTo>
                  <a:pt x="8886" y="323966"/>
                </a:moveTo>
                <a:lnTo>
                  <a:pt x="177618" y="323966"/>
                </a:lnTo>
                <a:cubicBezTo>
                  <a:pt x="182482" y="323966"/>
                  <a:pt x="186504" y="327986"/>
                  <a:pt x="186504" y="332846"/>
                </a:cubicBezTo>
                <a:cubicBezTo>
                  <a:pt x="186504" y="337800"/>
                  <a:pt x="182482" y="341819"/>
                  <a:pt x="177618" y="341819"/>
                </a:cubicBezTo>
                <a:lnTo>
                  <a:pt x="8886" y="341819"/>
                </a:lnTo>
                <a:cubicBezTo>
                  <a:pt x="4022" y="341819"/>
                  <a:pt x="0" y="337800"/>
                  <a:pt x="0" y="332846"/>
                </a:cubicBezTo>
                <a:cubicBezTo>
                  <a:pt x="0" y="327986"/>
                  <a:pt x="4022" y="323966"/>
                  <a:pt x="8886" y="323966"/>
                </a:cubicBezTo>
                <a:close/>
                <a:moveTo>
                  <a:pt x="79120" y="211485"/>
                </a:moveTo>
                <a:lnTo>
                  <a:pt x="266721" y="211485"/>
                </a:lnTo>
                <a:cubicBezTo>
                  <a:pt x="271678" y="211485"/>
                  <a:pt x="275699" y="215411"/>
                  <a:pt x="275699" y="220365"/>
                </a:cubicBezTo>
                <a:cubicBezTo>
                  <a:pt x="275699" y="225319"/>
                  <a:pt x="271678" y="229338"/>
                  <a:pt x="266721" y="229338"/>
                </a:cubicBezTo>
                <a:lnTo>
                  <a:pt x="79120" y="229338"/>
                </a:lnTo>
                <a:cubicBezTo>
                  <a:pt x="74163" y="229338"/>
                  <a:pt x="70142" y="225319"/>
                  <a:pt x="70142" y="220365"/>
                </a:cubicBezTo>
                <a:cubicBezTo>
                  <a:pt x="70142" y="215411"/>
                  <a:pt x="74163" y="211485"/>
                  <a:pt x="79120" y="211485"/>
                </a:cubicBezTo>
                <a:close/>
                <a:moveTo>
                  <a:pt x="19751" y="110788"/>
                </a:moveTo>
                <a:lnTo>
                  <a:pt x="207446" y="110788"/>
                </a:lnTo>
                <a:cubicBezTo>
                  <a:pt x="212403" y="110788"/>
                  <a:pt x="216424" y="114808"/>
                  <a:pt x="216424" y="119668"/>
                </a:cubicBezTo>
                <a:cubicBezTo>
                  <a:pt x="216424" y="124622"/>
                  <a:pt x="212403" y="128641"/>
                  <a:pt x="207446" y="128641"/>
                </a:cubicBezTo>
                <a:lnTo>
                  <a:pt x="19751" y="128641"/>
                </a:lnTo>
                <a:cubicBezTo>
                  <a:pt x="14888" y="128641"/>
                  <a:pt x="10867" y="124622"/>
                  <a:pt x="10867" y="119668"/>
                </a:cubicBezTo>
                <a:cubicBezTo>
                  <a:pt x="10867" y="114808"/>
                  <a:pt x="14888" y="110788"/>
                  <a:pt x="19751" y="110788"/>
                </a:cubicBezTo>
                <a:close/>
                <a:moveTo>
                  <a:pt x="578133" y="72790"/>
                </a:moveTo>
                <a:cubicBezTo>
                  <a:pt x="596983" y="70090"/>
                  <a:pt x="617569" y="88701"/>
                  <a:pt x="603752" y="108101"/>
                </a:cubicBezTo>
                <a:cubicBezTo>
                  <a:pt x="567934" y="158151"/>
                  <a:pt x="517808" y="177107"/>
                  <a:pt x="465063" y="160953"/>
                </a:cubicBezTo>
                <a:cubicBezTo>
                  <a:pt x="448510" y="189433"/>
                  <a:pt x="432705" y="218287"/>
                  <a:pt x="417649" y="247514"/>
                </a:cubicBezTo>
                <a:cubicBezTo>
                  <a:pt x="440000" y="258906"/>
                  <a:pt x="466279" y="278983"/>
                  <a:pt x="479839" y="289814"/>
                </a:cubicBezTo>
                <a:cubicBezTo>
                  <a:pt x="496766" y="303261"/>
                  <a:pt x="518462" y="356393"/>
                  <a:pt x="531368" y="383099"/>
                </a:cubicBezTo>
                <a:cubicBezTo>
                  <a:pt x="545209" y="411673"/>
                  <a:pt x="500600" y="432496"/>
                  <a:pt x="486759" y="403923"/>
                </a:cubicBezTo>
                <a:cubicBezTo>
                  <a:pt x="475350" y="380485"/>
                  <a:pt x="456179" y="333702"/>
                  <a:pt x="445050" y="324551"/>
                </a:cubicBezTo>
                <a:cubicBezTo>
                  <a:pt x="433828" y="315400"/>
                  <a:pt x="397262" y="289441"/>
                  <a:pt x="369299" y="279730"/>
                </a:cubicBezTo>
                <a:cubicBezTo>
                  <a:pt x="367897" y="279263"/>
                  <a:pt x="366587" y="278702"/>
                  <a:pt x="365465" y="278049"/>
                </a:cubicBezTo>
                <a:cubicBezTo>
                  <a:pt x="331237" y="321470"/>
                  <a:pt x="264184" y="341919"/>
                  <a:pt x="207044" y="308583"/>
                </a:cubicBezTo>
                <a:cubicBezTo>
                  <a:pt x="176837" y="290935"/>
                  <a:pt x="204145" y="247608"/>
                  <a:pt x="234351" y="265256"/>
                </a:cubicBezTo>
                <a:cubicBezTo>
                  <a:pt x="276248" y="289721"/>
                  <a:pt x="319828" y="258439"/>
                  <a:pt x="339560" y="219314"/>
                </a:cubicBezTo>
                <a:cubicBezTo>
                  <a:pt x="359293" y="180095"/>
                  <a:pt x="373227" y="152549"/>
                  <a:pt x="389312" y="124815"/>
                </a:cubicBezTo>
                <a:cubicBezTo>
                  <a:pt x="357984" y="114917"/>
                  <a:pt x="329460" y="123975"/>
                  <a:pt x="307016" y="155443"/>
                </a:cubicBezTo>
                <a:cubicBezTo>
                  <a:pt x="288686" y="180936"/>
                  <a:pt x="245948" y="156470"/>
                  <a:pt x="264464" y="130605"/>
                </a:cubicBezTo>
                <a:cubicBezTo>
                  <a:pt x="307951" y="69816"/>
                  <a:pt x="372760" y="54688"/>
                  <a:pt x="437662" y="93160"/>
                </a:cubicBezTo>
                <a:cubicBezTo>
                  <a:pt x="440374" y="94747"/>
                  <a:pt x="452625" y="101471"/>
                  <a:pt x="455337" y="103152"/>
                </a:cubicBezTo>
                <a:cubicBezTo>
                  <a:pt x="495644" y="127056"/>
                  <a:pt x="533145" y="122481"/>
                  <a:pt x="561201" y="83355"/>
                </a:cubicBezTo>
                <a:cubicBezTo>
                  <a:pt x="565760" y="76959"/>
                  <a:pt x="571850" y="73691"/>
                  <a:pt x="578133" y="72790"/>
                </a:cubicBezTo>
                <a:close/>
                <a:moveTo>
                  <a:pt x="187624" y="23569"/>
                </a:moveTo>
                <a:lnTo>
                  <a:pt x="375276" y="23569"/>
                </a:lnTo>
                <a:cubicBezTo>
                  <a:pt x="380231" y="23569"/>
                  <a:pt x="384158" y="27588"/>
                  <a:pt x="384158" y="32542"/>
                </a:cubicBezTo>
                <a:cubicBezTo>
                  <a:pt x="384158" y="37496"/>
                  <a:pt x="380231" y="41422"/>
                  <a:pt x="375276" y="41422"/>
                </a:cubicBezTo>
                <a:lnTo>
                  <a:pt x="187624" y="41422"/>
                </a:lnTo>
                <a:cubicBezTo>
                  <a:pt x="182669" y="41422"/>
                  <a:pt x="178742" y="37496"/>
                  <a:pt x="178742" y="32542"/>
                </a:cubicBezTo>
                <a:cubicBezTo>
                  <a:pt x="178742" y="27588"/>
                  <a:pt x="182669" y="23569"/>
                  <a:pt x="187624" y="23569"/>
                </a:cubicBezTo>
                <a:close/>
                <a:moveTo>
                  <a:pt x="480973" y="0"/>
                </a:moveTo>
                <a:cubicBezTo>
                  <a:pt x="507942" y="0"/>
                  <a:pt x="529804" y="21799"/>
                  <a:pt x="529804" y="48690"/>
                </a:cubicBezTo>
                <a:cubicBezTo>
                  <a:pt x="529804" y="75581"/>
                  <a:pt x="507942" y="97380"/>
                  <a:pt x="480973" y="97380"/>
                </a:cubicBezTo>
                <a:cubicBezTo>
                  <a:pt x="454004" y="97380"/>
                  <a:pt x="432142" y="75581"/>
                  <a:pt x="432142" y="48690"/>
                </a:cubicBezTo>
                <a:cubicBezTo>
                  <a:pt x="432142" y="21799"/>
                  <a:pt x="454004" y="0"/>
                  <a:pt x="480973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</p:sp>
      <p:sp>
        <p:nvSpPr>
          <p:cNvPr id="269" name="arrows-in-dart-boards_16065"/>
          <p:cNvSpPr>
            <a:spLocks noChangeAspect="1"/>
          </p:cNvSpPr>
          <p:nvPr/>
        </p:nvSpPr>
        <p:spPr bwMode="auto">
          <a:xfrm>
            <a:off x="6934271" y="5414618"/>
            <a:ext cx="549606" cy="548576"/>
          </a:xfrm>
          <a:custGeom>
            <a:avLst/>
            <a:gdLst>
              <a:gd name="connsiteX0" fmla="*/ 278663 w 601358"/>
              <a:gd name="connsiteY0" fmla="*/ 227291 h 600230"/>
              <a:gd name="connsiteX1" fmla="*/ 321097 w 601358"/>
              <a:gd name="connsiteY1" fmla="*/ 237836 h 600230"/>
              <a:gd name="connsiteX2" fmla="*/ 278077 w 601358"/>
              <a:gd name="connsiteY2" fmla="*/ 280600 h 600230"/>
              <a:gd name="connsiteX3" fmla="*/ 237207 w 601358"/>
              <a:gd name="connsiteY3" fmla="*/ 321998 h 600230"/>
              <a:gd name="connsiteX4" fmla="*/ 278663 w 601358"/>
              <a:gd name="connsiteY4" fmla="*/ 363591 h 600230"/>
              <a:gd name="connsiteX5" fmla="*/ 320119 w 601358"/>
              <a:gd name="connsiteY5" fmla="*/ 322779 h 600230"/>
              <a:gd name="connsiteX6" fmla="*/ 363139 w 601358"/>
              <a:gd name="connsiteY6" fmla="*/ 279819 h 600230"/>
              <a:gd name="connsiteX7" fmla="*/ 373503 w 601358"/>
              <a:gd name="connsiteY7" fmla="*/ 321998 h 600230"/>
              <a:gd name="connsiteX8" fmla="*/ 278663 w 601358"/>
              <a:gd name="connsiteY8" fmla="*/ 416900 h 600230"/>
              <a:gd name="connsiteX9" fmla="*/ 183823 w 601358"/>
              <a:gd name="connsiteY9" fmla="*/ 321998 h 600230"/>
              <a:gd name="connsiteX10" fmla="*/ 278663 w 601358"/>
              <a:gd name="connsiteY10" fmla="*/ 227291 h 600230"/>
              <a:gd name="connsiteX11" fmla="*/ 278663 w 601358"/>
              <a:gd name="connsiteY11" fmla="*/ 135486 h 600230"/>
              <a:gd name="connsiteX12" fmla="*/ 387996 w 601358"/>
              <a:gd name="connsiteY12" fmla="*/ 171031 h 600230"/>
              <a:gd name="connsiteX13" fmla="*/ 349466 w 601358"/>
              <a:gd name="connsiteY13" fmla="*/ 209310 h 600230"/>
              <a:gd name="connsiteX14" fmla="*/ 278663 w 601358"/>
              <a:gd name="connsiteY14" fmla="*/ 188803 h 600230"/>
              <a:gd name="connsiteX15" fmla="*/ 145271 w 601358"/>
              <a:gd name="connsiteY15" fmla="*/ 321999 h 600230"/>
              <a:gd name="connsiteX16" fmla="*/ 278663 w 601358"/>
              <a:gd name="connsiteY16" fmla="*/ 455390 h 600230"/>
              <a:gd name="connsiteX17" fmla="*/ 412249 w 601358"/>
              <a:gd name="connsiteY17" fmla="*/ 321999 h 600230"/>
              <a:gd name="connsiteX18" fmla="*/ 391517 w 601358"/>
              <a:gd name="connsiteY18" fmla="*/ 251300 h 600230"/>
              <a:gd name="connsiteX19" fmla="*/ 430048 w 601358"/>
              <a:gd name="connsiteY19" fmla="*/ 213021 h 600230"/>
              <a:gd name="connsiteX20" fmla="*/ 465449 w 601358"/>
              <a:gd name="connsiteY20" fmla="*/ 321999 h 600230"/>
              <a:gd name="connsiteX21" fmla="*/ 278663 w 601358"/>
              <a:gd name="connsiteY21" fmla="*/ 508707 h 600230"/>
              <a:gd name="connsiteX22" fmla="*/ 91876 w 601358"/>
              <a:gd name="connsiteY22" fmla="*/ 321999 h 600230"/>
              <a:gd name="connsiteX23" fmla="*/ 278663 w 601358"/>
              <a:gd name="connsiteY23" fmla="*/ 135486 h 600230"/>
              <a:gd name="connsiteX24" fmla="*/ 278671 w 601358"/>
              <a:gd name="connsiteY24" fmla="*/ 43751 h 600230"/>
              <a:gd name="connsiteX25" fmla="*/ 453500 w 601358"/>
              <a:gd name="connsiteY25" fmla="*/ 105647 h 600230"/>
              <a:gd name="connsiteX26" fmla="*/ 415366 w 601358"/>
              <a:gd name="connsiteY26" fmla="*/ 143527 h 600230"/>
              <a:gd name="connsiteX27" fmla="*/ 278671 w 601358"/>
              <a:gd name="connsiteY27" fmla="*/ 97056 h 600230"/>
              <a:gd name="connsiteX28" fmla="*/ 53387 w 601358"/>
              <a:gd name="connsiteY28" fmla="*/ 321991 h 600230"/>
              <a:gd name="connsiteX29" fmla="*/ 278671 w 601358"/>
              <a:gd name="connsiteY29" fmla="*/ 547120 h 600230"/>
              <a:gd name="connsiteX30" fmla="*/ 504150 w 601358"/>
              <a:gd name="connsiteY30" fmla="*/ 321991 h 600230"/>
              <a:gd name="connsiteX31" fmla="*/ 457411 w 601358"/>
              <a:gd name="connsiteY31" fmla="*/ 185507 h 600230"/>
              <a:gd name="connsiteX32" fmla="*/ 495545 w 601358"/>
              <a:gd name="connsiteY32" fmla="*/ 147627 h 600230"/>
              <a:gd name="connsiteX33" fmla="*/ 557537 w 601358"/>
              <a:gd name="connsiteY33" fmla="*/ 321991 h 600230"/>
              <a:gd name="connsiteX34" fmla="*/ 278671 w 601358"/>
              <a:gd name="connsiteY34" fmla="*/ 600230 h 600230"/>
              <a:gd name="connsiteX35" fmla="*/ 0 w 601358"/>
              <a:gd name="connsiteY35" fmla="*/ 321991 h 600230"/>
              <a:gd name="connsiteX36" fmla="*/ 278671 w 601358"/>
              <a:gd name="connsiteY36" fmla="*/ 43751 h 600230"/>
              <a:gd name="connsiteX37" fmla="*/ 531345 w 601358"/>
              <a:gd name="connsiteY37" fmla="*/ 0 h 600230"/>
              <a:gd name="connsiteX38" fmla="*/ 549142 w 601358"/>
              <a:gd name="connsiteY38" fmla="*/ 17770 h 600230"/>
              <a:gd name="connsiteX39" fmla="*/ 549142 w 601358"/>
              <a:gd name="connsiteY39" fmla="*/ 52138 h 600230"/>
              <a:gd name="connsiteX40" fmla="*/ 583562 w 601358"/>
              <a:gd name="connsiteY40" fmla="*/ 52138 h 600230"/>
              <a:gd name="connsiteX41" fmla="*/ 601358 w 601358"/>
              <a:gd name="connsiteY41" fmla="*/ 69907 h 600230"/>
              <a:gd name="connsiteX42" fmla="*/ 583562 w 601358"/>
              <a:gd name="connsiteY42" fmla="*/ 87677 h 600230"/>
              <a:gd name="connsiteX43" fmla="*/ 538777 w 601358"/>
              <a:gd name="connsiteY43" fmla="*/ 87677 h 600230"/>
              <a:gd name="connsiteX44" fmla="*/ 522936 w 601358"/>
              <a:gd name="connsiteY44" fmla="*/ 103299 h 600230"/>
              <a:gd name="connsiteX45" fmla="*/ 531150 w 601358"/>
              <a:gd name="connsiteY45" fmla="*/ 103299 h 600230"/>
              <a:gd name="connsiteX46" fmla="*/ 548946 w 601358"/>
              <a:gd name="connsiteY46" fmla="*/ 121069 h 600230"/>
              <a:gd name="connsiteX47" fmla="*/ 531150 w 601358"/>
              <a:gd name="connsiteY47" fmla="*/ 138838 h 600230"/>
              <a:gd name="connsiteX48" fmla="*/ 487343 w 601358"/>
              <a:gd name="connsiteY48" fmla="*/ 138838 h 600230"/>
              <a:gd name="connsiteX49" fmla="*/ 291385 w 601358"/>
              <a:gd name="connsiteY49" fmla="*/ 334696 h 600230"/>
              <a:gd name="connsiteX50" fmla="*/ 278673 w 601358"/>
              <a:gd name="connsiteY50" fmla="*/ 339773 h 600230"/>
              <a:gd name="connsiteX51" fmla="*/ 266157 w 601358"/>
              <a:gd name="connsiteY51" fmla="*/ 334696 h 600230"/>
              <a:gd name="connsiteX52" fmla="*/ 266157 w 601358"/>
              <a:gd name="connsiteY52" fmla="*/ 309506 h 600230"/>
              <a:gd name="connsiteX53" fmla="*/ 461332 w 601358"/>
              <a:gd name="connsiteY53" fmla="*/ 114625 h 600230"/>
              <a:gd name="connsiteX54" fmla="*/ 461332 w 601358"/>
              <a:gd name="connsiteY54" fmla="*/ 69126 h 600230"/>
              <a:gd name="connsiteX55" fmla="*/ 479129 w 601358"/>
              <a:gd name="connsiteY55" fmla="*/ 51356 h 600230"/>
              <a:gd name="connsiteX56" fmla="*/ 496926 w 601358"/>
              <a:gd name="connsiteY56" fmla="*/ 69126 h 600230"/>
              <a:gd name="connsiteX57" fmla="*/ 496926 w 601358"/>
              <a:gd name="connsiteY57" fmla="*/ 79085 h 600230"/>
              <a:gd name="connsiteX58" fmla="*/ 513549 w 601358"/>
              <a:gd name="connsiteY58" fmla="*/ 62487 h 600230"/>
              <a:gd name="connsiteX59" fmla="*/ 513549 w 601358"/>
              <a:gd name="connsiteY59" fmla="*/ 17770 h 600230"/>
              <a:gd name="connsiteX60" fmla="*/ 531345 w 601358"/>
              <a:gd name="connsiteY60" fmla="*/ 0 h 600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01358" h="600230">
                <a:moveTo>
                  <a:pt x="278663" y="227291"/>
                </a:moveTo>
                <a:cubicBezTo>
                  <a:pt x="293916" y="227291"/>
                  <a:pt x="308191" y="231392"/>
                  <a:pt x="321097" y="237836"/>
                </a:cubicBezTo>
                <a:lnTo>
                  <a:pt x="278077" y="280600"/>
                </a:lnTo>
                <a:cubicBezTo>
                  <a:pt x="255393" y="280991"/>
                  <a:pt x="237207" y="299346"/>
                  <a:pt x="237207" y="321998"/>
                </a:cubicBezTo>
                <a:cubicBezTo>
                  <a:pt x="237207" y="344845"/>
                  <a:pt x="255784" y="363591"/>
                  <a:pt x="278663" y="363591"/>
                </a:cubicBezTo>
                <a:cubicBezTo>
                  <a:pt x="301347" y="363591"/>
                  <a:pt x="319728" y="345235"/>
                  <a:pt x="320119" y="322779"/>
                </a:cubicBezTo>
                <a:lnTo>
                  <a:pt x="363139" y="279819"/>
                </a:lnTo>
                <a:cubicBezTo>
                  <a:pt x="369592" y="292512"/>
                  <a:pt x="373503" y="306767"/>
                  <a:pt x="373503" y="321998"/>
                </a:cubicBezTo>
                <a:cubicBezTo>
                  <a:pt x="373503" y="374331"/>
                  <a:pt x="331070" y="416900"/>
                  <a:pt x="278663" y="416900"/>
                </a:cubicBezTo>
                <a:cubicBezTo>
                  <a:pt x="226452" y="416900"/>
                  <a:pt x="183823" y="374331"/>
                  <a:pt x="183823" y="321998"/>
                </a:cubicBezTo>
                <a:cubicBezTo>
                  <a:pt x="183823" y="269860"/>
                  <a:pt x="226452" y="227291"/>
                  <a:pt x="278663" y="227291"/>
                </a:cubicBezTo>
                <a:close/>
                <a:moveTo>
                  <a:pt x="278663" y="135486"/>
                </a:moveTo>
                <a:cubicBezTo>
                  <a:pt x="319541" y="135486"/>
                  <a:pt x="357094" y="148766"/>
                  <a:pt x="387996" y="171031"/>
                </a:cubicBezTo>
                <a:lnTo>
                  <a:pt x="349466" y="209310"/>
                </a:lnTo>
                <a:cubicBezTo>
                  <a:pt x="328929" y="196420"/>
                  <a:pt x="304676" y="188803"/>
                  <a:pt x="278663" y="188803"/>
                </a:cubicBezTo>
                <a:cubicBezTo>
                  <a:pt x="205121" y="188803"/>
                  <a:pt x="145271" y="248566"/>
                  <a:pt x="145271" y="321999"/>
                </a:cubicBezTo>
                <a:cubicBezTo>
                  <a:pt x="145271" y="395432"/>
                  <a:pt x="205121" y="455390"/>
                  <a:pt x="278663" y="455390"/>
                </a:cubicBezTo>
                <a:cubicBezTo>
                  <a:pt x="352204" y="455390"/>
                  <a:pt x="412249" y="395627"/>
                  <a:pt x="412249" y="321999"/>
                </a:cubicBezTo>
                <a:cubicBezTo>
                  <a:pt x="412249" y="296024"/>
                  <a:pt x="404621" y="271806"/>
                  <a:pt x="391517" y="251300"/>
                </a:cubicBezTo>
                <a:lnTo>
                  <a:pt x="430048" y="213021"/>
                </a:lnTo>
                <a:cubicBezTo>
                  <a:pt x="452345" y="243683"/>
                  <a:pt x="465449" y="281376"/>
                  <a:pt x="465449" y="321999"/>
                </a:cubicBezTo>
                <a:cubicBezTo>
                  <a:pt x="465449" y="424923"/>
                  <a:pt x="381738" y="508707"/>
                  <a:pt x="278663" y="508707"/>
                </a:cubicBezTo>
                <a:cubicBezTo>
                  <a:pt x="175587" y="508707"/>
                  <a:pt x="91876" y="424923"/>
                  <a:pt x="91876" y="321999"/>
                </a:cubicBezTo>
                <a:cubicBezTo>
                  <a:pt x="91876" y="219270"/>
                  <a:pt x="175587" y="135486"/>
                  <a:pt x="278663" y="135486"/>
                </a:cubicBezTo>
                <a:close/>
                <a:moveTo>
                  <a:pt x="278671" y="43751"/>
                </a:moveTo>
                <a:cubicBezTo>
                  <a:pt x="344770" y="43751"/>
                  <a:pt x="405588" y="66986"/>
                  <a:pt x="453500" y="105647"/>
                </a:cubicBezTo>
                <a:lnTo>
                  <a:pt x="415366" y="143527"/>
                </a:lnTo>
                <a:cubicBezTo>
                  <a:pt x="377428" y="114629"/>
                  <a:pt x="330103" y="97056"/>
                  <a:pt x="278671" y="97056"/>
                </a:cubicBezTo>
                <a:cubicBezTo>
                  <a:pt x="154491" y="97056"/>
                  <a:pt x="53387" y="198003"/>
                  <a:pt x="53387" y="321991"/>
                </a:cubicBezTo>
                <a:cubicBezTo>
                  <a:pt x="53387" y="446173"/>
                  <a:pt x="154491" y="547120"/>
                  <a:pt x="278671" y="547120"/>
                </a:cubicBezTo>
                <a:cubicBezTo>
                  <a:pt x="403046" y="547120"/>
                  <a:pt x="504150" y="446173"/>
                  <a:pt x="504150" y="321991"/>
                </a:cubicBezTo>
                <a:cubicBezTo>
                  <a:pt x="504150" y="270638"/>
                  <a:pt x="486550" y="223582"/>
                  <a:pt x="457411" y="185507"/>
                </a:cubicBezTo>
                <a:lnTo>
                  <a:pt x="495545" y="147627"/>
                </a:lnTo>
                <a:cubicBezTo>
                  <a:pt x="534070" y="195269"/>
                  <a:pt x="557537" y="255994"/>
                  <a:pt x="557537" y="321991"/>
                </a:cubicBezTo>
                <a:cubicBezTo>
                  <a:pt x="557537" y="475462"/>
                  <a:pt x="432380" y="600230"/>
                  <a:pt x="278671" y="600230"/>
                </a:cubicBezTo>
                <a:cubicBezTo>
                  <a:pt x="124962" y="600230"/>
                  <a:pt x="0" y="475462"/>
                  <a:pt x="0" y="321991"/>
                </a:cubicBezTo>
                <a:cubicBezTo>
                  <a:pt x="0" y="168519"/>
                  <a:pt x="124962" y="43751"/>
                  <a:pt x="278671" y="43751"/>
                </a:cubicBezTo>
                <a:close/>
                <a:moveTo>
                  <a:pt x="531345" y="0"/>
                </a:moveTo>
                <a:cubicBezTo>
                  <a:pt x="541124" y="0"/>
                  <a:pt x="549142" y="8006"/>
                  <a:pt x="549142" y="17770"/>
                </a:cubicBezTo>
                <a:lnTo>
                  <a:pt x="549142" y="52138"/>
                </a:lnTo>
                <a:lnTo>
                  <a:pt x="583562" y="52138"/>
                </a:lnTo>
                <a:cubicBezTo>
                  <a:pt x="593340" y="52138"/>
                  <a:pt x="601358" y="59948"/>
                  <a:pt x="601358" y="69907"/>
                </a:cubicBezTo>
                <a:cubicBezTo>
                  <a:pt x="601358" y="79671"/>
                  <a:pt x="593340" y="87677"/>
                  <a:pt x="583562" y="87677"/>
                </a:cubicBezTo>
                <a:lnTo>
                  <a:pt x="538777" y="87677"/>
                </a:lnTo>
                <a:lnTo>
                  <a:pt x="522936" y="103299"/>
                </a:lnTo>
                <a:lnTo>
                  <a:pt x="531150" y="103299"/>
                </a:lnTo>
                <a:cubicBezTo>
                  <a:pt x="541124" y="103299"/>
                  <a:pt x="548946" y="111305"/>
                  <a:pt x="548946" y="121069"/>
                </a:cubicBezTo>
                <a:cubicBezTo>
                  <a:pt x="548946" y="130832"/>
                  <a:pt x="541124" y="138838"/>
                  <a:pt x="531150" y="138838"/>
                </a:cubicBezTo>
                <a:lnTo>
                  <a:pt x="487343" y="138838"/>
                </a:lnTo>
                <a:lnTo>
                  <a:pt x="291385" y="334696"/>
                </a:lnTo>
                <a:cubicBezTo>
                  <a:pt x="287865" y="338016"/>
                  <a:pt x="283367" y="339773"/>
                  <a:pt x="278673" y="339773"/>
                </a:cubicBezTo>
                <a:cubicBezTo>
                  <a:pt x="274175" y="339773"/>
                  <a:pt x="269677" y="338016"/>
                  <a:pt x="266157" y="334696"/>
                </a:cubicBezTo>
                <a:cubicBezTo>
                  <a:pt x="259116" y="327666"/>
                  <a:pt x="259116" y="316536"/>
                  <a:pt x="266157" y="309506"/>
                </a:cubicBezTo>
                <a:lnTo>
                  <a:pt x="461332" y="114625"/>
                </a:lnTo>
                <a:lnTo>
                  <a:pt x="461332" y="69126"/>
                </a:lnTo>
                <a:cubicBezTo>
                  <a:pt x="461332" y="59167"/>
                  <a:pt x="469155" y="51356"/>
                  <a:pt x="479129" y="51356"/>
                </a:cubicBezTo>
                <a:cubicBezTo>
                  <a:pt x="488907" y="51356"/>
                  <a:pt x="496926" y="59167"/>
                  <a:pt x="496926" y="69126"/>
                </a:cubicBezTo>
                <a:lnTo>
                  <a:pt x="496926" y="79085"/>
                </a:lnTo>
                <a:lnTo>
                  <a:pt x="513549" y="62487"/>
                </a:lnTo>
                <a:lnTo>
                  <a:pt x="513549" y="17770"/>
                </a:lnTo>
                <a:cubicBezTo>
                  <a:pt x="513549" y="8006"/>
                  <a:pt x="521567" y="0"/>
                  <a:pt x="531345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</p:sp>
      <p:grpSp>
        <p:nvGrpSpPr>
          <p:cNvPr id="2" name="组合 1"/>
          <p:cNvGrpSpPr/>
          <p:nvPr/>
        </p:nvGrpSpPr>
        <p:grpSpPr>
          <a:xfrm>
            <a:off x="0" y="0"/>
            <a:ext cx="12192000" cy="1585595"/>
            <a:chOff x="0" y="0"/>
            <a:chExt cx="19200" cy="2540"/>
          </a:xfrm>
        </p:grpSpPr>
        <p:pic>
          <p:nvPicPr>
            <p:cNvPr id="3" name="图片 2" descr="飞机飞在云层上&#10;&#10;描述已自动生成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781" y="616"/>
              <a:ext cx="8000" cy="1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子系统功能</a:t>
              </a:r>
              <a:endParaRPr lang="zh-CN" altLang="en-US" sz="480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飞机飞在天空中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06"/>
          <a:stretch>
            <a:fillRect/>
          </a:stretch>
        </p:blipFill>
        <p:spPr>
          <a:xfrm flipH="1">
            <a:off x="0" y="0"/>
            <a:ext cx="6275692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6275693" cy="6858000"/>
          </a:xfrm>
          <a:prstGeom prst="rect">
            <a:avLst/>
          </a:prstGeom>
          <a:solidFill>
            <a:srgbClr val="2959A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1038440" y="1320676"/>
            <a:ext cx="3447639" cy="4216648"/>
            <a:chOff x="1038440" y="1320676"/>
            <a:chExt cx="3447639" cy="4216648"/>
          </a:xfrm>
        </p:grpSpPr>
        <p:sp>
          <p:nvSpPr>
            <p:cNvPr id="13" name="矩形 12"/>
            <p:cNvSpPr/>
            <p:nvPr/>
          </p:nvSpPr>
          <p:spPr>
            <a:xfrm>
              <a:off x="1038440" y="1320676"/>
              <a:ext cx="3447639" cy="4216648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201849" y="1755426"/>
              <a:ext cx="95123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04</a:t>
              </a:r>
              <a:endPara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7362825" y="2431415"/>
            <a:ext cx="4712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0" cap="none" spc="150" normalizeH="0" baseline="0" noProof="0" dirty="0">
                <a:ln>
                  <a:noFill/>
                </a:ln>
                <a:solidFill>
                  <a:srgbClr val="014DA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系统亮点</a:t>
            </a:r>
            <a:endParaRPr kumimoji="0" lang="zh-CN" altLang="en-US" sz="4000" b="1" i="0" u="none" strike="noStrike" kern="0" cap="none" spc="150" normalizeH="0" baseline="0" noProof="0" dirty="0">
              <a:ln>
                <a:noFill/>
              </a:ln>
              <a:solidFill>
                <a:srgbClr val="014DA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576439" y="3138433"/>
            <a:ext cx="2418715" cy="1938020"/>
          </a:xfrm>
          <a:prstGeom prst="rect">
            <a:avLst/>
          </a:prstGeom>
        </p:spPr>
        <p:txBody>
          <a:bodyPr wrap="square">
            <a:spAutoFit/>
          </a:bodyPr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实用性</a:t>
            </a:r>
            <a:endParaRPr lang="zh-CN" altLang="en-US" sz="2000" spc="600" dirty="0">
              <a:solidFill>
                <a:schemeClr val="tx1">
                  <a:lumMod val="75000"/>
                  <a:lumOff val="25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友好性</a:t>
            </a:r>
            <a:endParaRPr lang="zh-CN" altLang="en-US" sz="2000" spc="600" dirty="0">
              <a:solidFill>
                <a:schemeClr val="tx1">
                  <a:lumMod val="75000"/>
                  <a:lumOff val="25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层次性</a:t>
            </a:r>
            <a:endParaRPr lang="zh-CN" altLang="en-US" sz="2000" spc="600" dirty="0">
              <a:solidFill>
                <a:schemeClr val="tx1">
                  <a:lumMod val="75000"/>
                  <a:lumOff val="25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鲁棒性</a:t>
            </a:r>
            <a:endParaRPr lang="zh-CN" altLang="en-US" sz="2000" spc="600" dirty="0">
              <a:solidFill>
                <a:schemeClr val="tx1">
                  <a:lumMod val="75000"/>
                  <a:lumOff val="25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 flipH="1">
            <a:off x="1395730" y="2072005"/>
            <a:ext cx="3458845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400" spc="8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8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rPr>
              <a:t>功能全面，实用性强</a:t>
            </a:r>
            <a:endParaRPr kumimoji="0" lang="zh-CN" altLang="en-US" sz="2400" b="1" i="0" u="none" strike="noStrike" kern="1200" cap="none" spc="8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99720" y="1933575"/>
            <a:ext cx="734695" cy="810260"/>
            <a:chOff x="2928006" y="2699657"/>
            <a:chExt cx="1262264" cy="1262264"/>
          </a:xfrm>
        </p:grpSpPr>
        <p:sp>
          <p:nvSpPr>
            <p:cNvPr id="6" name="PA_圆角矩形 2"/>
            <p:cNvSpPr/>
            <p:nvPr>
              <p:custDataLst>
                <p:tags r:id="rId1"/>
              </p:custDataLst>
            </p:nvPr>
          </p:nvSpPr>
          <p:spPr>
            <a:xfrm rot="2700000" flipH="1">
              <a:off x="2928006" y="2699657"/>
              <a:ext cx="1262264" cy="1262264"/>
            </a:xfrm>
            <a:prstGeom prst="roundRect">
              <a:avLst>
                <a:gd name="adj" fmla="val 40606"/>
              </a:avLst>
            </a:prstGeom>
            <a:gradFill flip="none" rotWithShape="0">
              <a:gsLst>
                <a:gs pos="99000">
                  <a:sysClr val="window" lastClr="FFFFFF">
                    <a:lumMod val="95000"/>
                  </a:sysClr>
                </a:gs>
                <a:gs pos="1000">
                  <a:sysClr val="window" lastClr="FFFFFF"/>
                </a:gs>
              </a:gsLst>
              <a:lin ang="13500000" scaled="1"/>
              <a:tileRect/>
            </a:gradFill>
            <a:ln w="12700" cap="flat" cmpd="sng" algn="ctr">
              <a:gradFill>
                <a:gsLst>
                  <a:gs pos="1000">
                    <a:sysClr val="window" lastClr="FFFFFF"/>
                  </a:gs>
                  <a:gs pos="99000">
                    <a:sysClr val="window" lastClr="FFFFFF">
                      <a:lumMod val="95000"/>
                    </a:sys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54000" dist="127000" dir="36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5" name="seo-report_48643"/>
            <p:cNvSpPr>
              <a:spLocks noChangeAspect="1"/>
            </p:cNvSpPr>
            <p:nvPr/>
          </p:nvSpPr>
          <p:spPr bwMode="auto">
            <a:xfrm>
              <a:off x="3368148" y="3140088"/>
              <a:ext cx="381979" cy="381401"/>
            </a:xfrm>
            <a:custGeom>
              <a:avLst/>
              <a:gdLst>
                <a:gd name="connsiteX0" fmla="*/ 210889 w 587787"/>
                <a:gd name="connsiteY0" fmla="*/ 405207 h 586899"/>
                <a:gd name="connsiteX1" fmla="*/ 327095 w 587787"/>
                <a:gd name="connsiteY1" fmla="*/ 405207 h 586899"/>
                <a:gd name="connsiteX2" fmla="*/ 340007 w 587787"/>
                <a:gd name="connsiteY2" fmla="*/ 440224 h 586899"/>
                <a:gd name="connsiteX3" fmla="*/ 210889 w 587787"/>
                <a:gd name="connsiteY3" fmla="*/ 440224 h 586899"/>
                <a:gd name="connsiteX4" fmla="*/ 122934 w 587787"/>
                <a:gd name="connsiteY4" fmla="*/ 395950 h 586899"/>
                <a:gd name="connsiteX5" fmla="*/ 121088 w 587787"/>
                <a:gd name="connsiteY5" fmla="*/ 397793 h 586899"/>
                <a:gd name="connsiteX6" fmla="*/ 121088 w 587787"/>
                <a:gd name="connsiteY6" fmla="*/ 447575 h 586899"/>
                <a:gd name="connsiteX7" fmla="*/ 122934 w 587787"/>
                <a:gd name="connsiteY7" fmla="*/ 449419 h 586899"/>
                <a:gd name="connsiteX8" fmla="*/ 172784 w 587787"/>
                <a:gd name="connsiteY8" fmla="*/ 449419 h 586899"/>
                <a:gd name="connsiteX9" fmla="*/ 174630 w 587787"/>
                <a:gd name="connsiteY9" fmla="*/ 447575 h 586899"/>
                <a:gd name="connsiteX10" fmla="*/ 174630 w 587787"/>
                <a:gd name="connsiteY10" fmla="*/ 397793 h 586899"/>
                <a:gd name="connsiteX11" fmla="*/ 172784 w 587787"/>
                <a:gd name="connsiteY11" fmla="*/ 395950 h 586899"/>
                <a:gd name="connsiteX12" fmla="*/ 122934 w 587787"/>
                <a:gd name="connsiteY12" fmla="*/ 384887 h 586899"/>
                <a:gd name="connsiteX13" fmla="*/ 172784 w 587787"/>
                <a:gd name="connsiteY13" fmla="*/ 384887 h 586899"/>
                <a:gd name="connsiteX14" fmla="*/ 183862 w 587787"/>
                <a:gd name="connsiteY14" fmla="*/ 395950 h 586899"/>
                <a:gd name="connsiteX15" fmla="*/ 183862 w 587787"/>
                <a:gd name="connsiteY15" fmla="*/ 445731 h 586899"/>
                <a:gd name="connsiteX16" fmla="*/ 172784 w 587787"/>
                <a:gd name="connsiteY16" fmla="*/ 456794 h 586899"/>
                <a:gd name="connsiteX17" fmla="*/ 122934 w 587787"/>
                <a:gd name="connsiteY17" fmla="*/ 456794 h 586899"/>
                <a:gd name="connsiteX18" fmla="*/ 111856 w 587787"/>
                <a:gd name="connsiteY18" fmla="*/ 445731 h 586899"/>
                <a:gd name="connsiteX19" fmla="*/ 111856 w 587787"/>
                <a:gd name="connsiteY19" fmla="*/ 395950 h 586899"/>
                <a:gd name="connsiteX20" fmla="*/ 122934 w 587787"/>
                <a:gd name="connsiteY20" fmla="*/ 384887 h 586899"/>
                <a:gd name="connsiteX21" fmla="*/ 212763 w 587787"/>
                <a:gd name="connsiteY21" fmla="*/ 276878 h 586899"/>
                <a:gd name="connsiteX22" fmla="*/ 341782 w 587787"/>
                <a:gd name="connsiteY22" fmla="*/ 276878 h 586899"/>
                <a:gd name="connsiteX23" fmla="*/ 330723 w 587787"/>
                <a:gd name="connsiteY23" fmla="*/ 311895 h 586899"/>
                <a:gd name="connsiteX24" fmla="*/ 212763 w 587787"/>
                <a:gd name="connsiteY24" fmla="*/ 311895 h 586899"/>
                <a:gd name="connsiteX25" fmla="*/ 122934 w 587787"/>
                <a:gd name="connsiteY25" fmla="*/ 256657 h 586899"/>
                <a:gd name="connsiteX26" fmla="*/ 172784 w 587787"/>
                <a:gd name="connsiteY26" fmla="*/ 256657 h 586899"/>
                <a:gd name="connsiteX27" fmla="*/ 183862 w 587787"/>
                <a:gd name="connsiteY27" fmla="*/ 267705 h 586899"/>
                <a:gd name="connsiteX28" fmla="*/ 183862 w 587787"/>
                <a:gd name="connsiteY28" fmla="*/ 317418 h 586899"/>
                <a:gd name="connsiteX29" fmla="*/ 172784 w 587787"/>
                <a:gd name="connsiteY29" fmla="*/ 328466 h 586899"/>
                <a:gd name="connsiteX30" fmla="*/ 122934 w 587787"/>
                <a:gd name="connsiteY30" fmla="*/ 328466 h 586899"/>
                <a:gd name="connsiteX31" fmla="*/ 111856 w 587787"/>
                <a:gd name="connsiteY31" fmla="*/ 317418 h 586899"/>
                <a:gd name="connsiteX32" fmla="*/ 111856 w 587787"/>
                <a:gd name="connsiteY32" fmla="*/ 267705 h 586899"/>
                <a:gd name="connsiteX33" fmla="*/ 122934 w 587787"/>
                <a:gd name="connsiteY33" fmla="*/ 256657 h 586899"/>
                <a:gd name="connsiteX34" fmla="*/ 453714 w 587787"/>
                <a:gd name="connsiteY34" fmla="*/ 243736 h 586899"/>
                <a:gd name="connsiteX35" fmla="*/ 455559 w 587787"/>
                <a:gd name="connsiteY35" fmla="*/ 243736 h 586899"/>
                <a:gd name="connsiteX36" fmla="*/ 448182 w 587787"/>
                <a:gd name="connsiteY36" fmla="*/ 249261 h 586899"/>
                <a:gd name="connsiteX37" fmla="*/ 448182 w 587787"/>
                <a:gd name="connsiteY37" fmla="*/ 262151 h 586899"/>
                <a:gd name="connsiteX38" fmla="*/ 466624 w 587787"/>
                <a:gd name="connsiteY38" fmla="*/ 275042 h 586899"/>
                <a:gd name="connsiteX39" fmla="*/ 482607 w 587787"/>
                <a:gd name="connsiteY39" fmla="*/ 302664 h 586899"/>
                <a:gd name="connsiteX40" fmla="*/ 482607 w 587787"/>
                <a:gd name="connsiteY40" fmla="*/ 343177 h 586899"/>
                <a:gd name="connsiteX41" fmla="*/ 486296 w 587787"/>
                <a:gd name="connsiteY41" fmla="*/ 348088 h 586899"/>
                <a:gd name="connsiteX42" fmla="*/ 489984 w 587787"/>
                <a:gd name="connsiteY42" fmla="*/ 366503 h 586899"/>
                <a:gd name="connsiteX43" fmla="*/ 484451 w 587787"/>
                <a:gd name="connsiteY43" fmla="*/ 383077 h 586899"/>
                <a:gd name="connsiteX44" fmla="*/ 480763 w 587787"/>
                <a:gd name="connsiteY44" fmla="*/ 386760 h 586899"/>
                <a:gd name="connsiteX45" fmla="*/ 466624 w 587787"/>
                <a:gd name="connsiteY45" fmla="*/ 429114 h 586899"/>
                <a:gd name="connsiteX46" fmla="*/ 462936 w 587787"/>
                <a:gd name="connsiteY46" fmla="*/ 434639 h 586899"/>
                <a:gd name="connsiteX47" fmla="*/ 464780 w 587787"/>
                <a:gd name="connsiteY47" fmla="*/ 458578 h 586899"/>
                <a:gd name="connsiteX48" fmla="*/ 466624 w 587787"/>
                <a:gd name="connsiteY48" fmla="*/ 464103 h 586899"/>
                <a:gd name="connsiteX49" fmla="*/ 475845 w 587787"/>
                <a:gd name="connsiteY49" fmla="*/ 473311 h 586899"/>
                <a:gd name="connsiteX50" fmla="*/ 486296 w 587787"/>
                <a:gd name="connsiteY50" fmla="*/ 494795 h 586899"/>
                <a:gd name="connsiteX51" fmla="*/ 531479 w 587787"/>
                <a:gd name="connsiteY51" fmla="*/ 508836 h 586899"/>
                <a:gd name="connsiteX52" fmla="*/ 550897 w 587787"/>
                <a:gd name="connsiteY52" fmla="*/ 515464 h 586899"/>
                <a:gd name="connsiteX53" fmla="*/ 550897 w 587787"/>
                <a:gd name="connsiteY53" fmla="*/ 531647 h 586899"/>
                <a:gd name="connsiteX54" fmla="*/ 530607 w 587787"/>
                <a:gd name="connsiteY54" fmla="*/ 550064 h 586899"/>
                <a:gd name="connsiteX55" fmla="*/ 262537 w 587787"/>
                <a:gd name="connsiteY55" fmla="*/ 550064 h 586899"/>
                <a:gd name="connsiteX56" fmla="*/ 232677 w 587787"/>
                <a:gd name="connsiteY56" fmla="*/ 550064 h 586899"/>
                <a:gd name="connsiteX57" fmla="*/ 238556 w 587787"/>
                <a:gd name="connsiteY57" fmla="*/ 537149 h 586899"/>
                <a:gd name="connsiteX58" fmla="*/ 256998 w 587787"/>
                <a:gd name="connsiteY58" fmla="*/ 524259 h 586899"/>
                <a:gd name="connsiteX59" fmla="*/ 344906 w 587787"/>
                <a:gd name="connsiteY59" fmla="*/ 491112 h 586899"/>
                <a:gd name="connsiteX60" fmla="*/ 355971 w 587787"/>
                <a:gd name="connsiteY60" fmla="*/ 469628 h 586899"/>
                <a:gd name="connsiteX61" fmla="*/ 363348 w 587787"/>
                <a:gd name="connsiteY61" fmla="*/ 460420 h 586899"/>
                <a:gd name="connsiteX62" fmla="*/ 367036 w 587787"/>
                <a:gd name="connsiteY62" fmla="*/ 456737 h 586899"/>
                <a:gd name="connsiteX63" fmla="*/ 368881 w 587787"/>
                <a:gd name="connsiteY63" fmla="*/ 432797 h 586899"/>
                <a:gd name="connsiteX64" fmla="*/ 367036 w 587787"/>
                <a:gd name="connsiteY64" fmla="*/ 427273 h 586899"/>
                <a:gd name="connsiteX65" fmla="*/ 352283 w 587787"/>
                <a:gd name="connsiteY65" fmla="*/ 384918 h 586899"/>
                <a:gd name="connsiteX66" fmla="*/ 348594 w 587787"/>
                <a:gd name="connsiteY66" fmla="*/ 381235 h 586899"/>
                <a:gd name="connsiteX67" fmla="*/ 343062 w 587787"/>
                <a:gd name="connsiteY67" fmla="*/ 362820 h 586899"/>
                <a:gd name="connsiteX68" fmla="*/ 346750 w 587787"/>
                <a:gd name="connsiteY68" fmla="*/ 346860 h 586899"/>
                <a:gd name="connsiteX69" fmla="*/ 350438 w 587787"/>
                <a:gd name="connsiteY69" fmla="*/ 343177 h 586899"/>
                <a:gd name="connsiteX70" fmla="*/ 350438 w 587787"/>
                <a:gd name="connsiteY70" fmla="*/ 302664 h 586899"/>
                <a:gd name="connsiteX71" fmla="*/ 368881 w 587787"/>
                <a:gd name="connsiteY71" fmla="*/ 271359 h 586899"/>
                <a:gd name="connsiteX72" fmla="*/ 418674 w 587787"/>
                <a:gd name="connsiteY72" fmla="*/ 249261 h 586899"/>
                <a:gd name="connsiteX73" fmla="*/ 453714 w 587787"/>
                <a:gd name="connsiteY73" fmla="*/ 243736 h 586899"/>
                <a:gd name="connsiteX74" fmla="*/ 210889 w 587787"/>
                <a:gd name="connsiteY74" fmla="*/ 148550 h 586899"/>
                <a:gd name="connsiteX75" fmla="*/ 475832 w 587787"/>
                <a:gd name="connsiteY75" fmla="*/ 148550 h 586899"/>
                <a:gd name="connsiteX76" fmla="*/ 475832 w 587787"/>
                <a:gd name="connsiteY76" fmla="*/ 183567 h 586899"/>
                <a:gd name="connsiteX77" fmla="*/ 210889 w 587787"/>
                <a:gd name="connsiteY77" fmla="*/ 183567 h 586899"/>
                <a:gd name="connsiteX78" fmla="*/ 122934 w 587787"/>
                <a:gd name="connsiteY78" fmla="*/ 128329 h 586899"/>
                <a:gd name="connsiteX79" fmla="*/ 172784 w 587787"/>
                <a:gd name="connsiteY79" fmla="*/ 128329 h 586899"/>
                <a:gd name="connsiteX80" fmla="*/ 183862 w 587787"/>
                <a:gd name="connsiteY80" fmla="*/ 139377 h 586899"/>
                <a:gd name="connsiteX81" fmla="*/ 183862 w 587787"/>
                <a:gd name="connsiteY81" fmla="*/ 189090 h 586899"/>
                <a:gd name="connsiteX82" fmla="*/ 172784 w 587787"/>
                <a:gd name="connsiteY82" fmla="*/ 200138 h 586899"/>
                <a:gd name="connsiteX83" fmla="*/ 122934 w 587787"/>
                <a:gd name="connsiteY83" fmla="*/ 200138 h 586899"/>
                <a:gd name="connsiteX84" fmla="*/ 111856 w 587787"/>
                <a:gd name="connsiteY84" fmla="*/ 189090 h 586899"/>
                <a:gd name="connsiteX85" fmla="*/ 111856 w 587787"/>
                <a:gd name="connsiteY85" fmla="*/ 139377 h 586899"/>
                <a:gd name="connsiteX86" fmla="*/ 122934 w 587787"/>
                <a:gd name="connsiteY86" fmla="*/ 128329 h 586899"/>
                <a:gd name="connsiteX87" fmla="*/ 55336 w 587787"/>
                <a:gd name="connsiteY87" fmla="*/ 36835 h 586899"/>
                <a:gd name="connsiteX88" fmla="*/ 36890 w 587787"/>
                <a:gd name="connsiteY88" fmla="*/ 55252 h 586899"/>
                <a:gd name="connsiteX89" fmla="*/ 36890 w 587787"/>
                <a:gd name="connsiteY89" fmla="*/ 531647 h 586899"/>
                <a:gd name="connsiteX90" fmla="*/ 55336 w 587787"/>
                <a:gd name="connsiteY90" fmla="*/ 550064 h 586899"/>
                <a:gd name="connsiteX91" fmla="*/ 232677 w 587787"/>
                <a:gd name="connsiteY91" fmla="*/ 550064 h 586899"/>
                <a:gd name="connsiteX92" fmla="*/ 229335 w 587787"/>
                <a:gd name="connsiteY92" fmla="*/ 557406 h 586899"/>
                <a:gd name="connsiteX93" fmla="*/ 574818 w 587787"/>
                <a:gd name="connsiteY93" fmla="*/ 557406 h 586899"/>
                <a:gd name="connsiteX94" fmla="*/ 584039 w 587787"/>
                <a:gd name="connsiteY94" fmla="*/ 531625 h 586899"/>
                <a:gd name="connsiteX95" fmla="*/ 576662 w 587787"/>
                <a:gd name="connsiteY95" fmla="*/ 524259 h 586899"/>
                <a:gd name="connsiteX96" fmla="*/ 550897 w 587787"/>
                <a:gd name="connsiteY96" fmla="*/ 515464 h 586899"/>
                <a:gd name="connsiteX97" fmla="*/ 550897 w 587787"/>
                <a:gd name="connsiteY97" fmla="*/ 55252 h 586899"/>
                <a:gd name="connsiteX98" fmla="*/ 532451 w 587787"/>
                <a:gd name="connsiteY98" fmla="*/ 36835 h 586899"/>
                <a:gd name="connsiteX99" fmla="*/ 55336 w 587787"/>
                <a:gd name="connsiteY99" fmla="*/ 0 h 586899"/>
                <a:gd name="connsiteX100" fmla="*/ 532451 w 587787"/>
                <a:gd name="connsiteY100" fmla="*/ 0 h 586899"/>
                <a:gd name="connsiteX101" fmla="*/ 587787 w 587787"/>
                <a:gd name="connsiteY101" fmla="*/ 55252 h 586899"/>
                <a:gd name="connsiteX102" fmla="*/ 587787 w 587787"/>
                <a:gd name="connsiteY102" fmla="*/ 531647 h 586899"/>
                <a:gd name="connsiteX103" fmla="*/ 532451 w 587787"/>
                <a:gd name="connsiteY103" fmla="*/ 586899 h 586899"/>
                <a:gd name="connsiteX104" fmla="*/ 55336 w 587787"/>
                <a:gd name="connsiteY104" fmla="*/ 586899 h 586899"/>
                <a:gd name="connsiteX105" fmla="*/ 0 w 587787"/>
                <a:gd name="connsiteY105" fmla="*/ 531647 h 586899"/>
                <a:gd name="connsiteX106" fmla="*/ 0 w 587787"/>
                <a:gd name="connsiteY106" fmla="*/ 55252 h 586899"/>
                <a:gd name="connsiteX107" fmla="*/ 55336 w 587787"/>
                <a:gd name="connsiteY107" fmla="*/ 0 h 586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587787" h="586899">
                  <a:moveTo>
                    <a:pt x="210889" y="405207"/>
                  </a:moveTo>
                  <a:lnTo>
                    <a:pt x="327095" y="405207"/>
                  </a:lnTo>
                  <a:cubicBezTo>
                    <a:pt x="328940" y="423637"/>
                    <a:pt x="340007" y="440224"/>
                    <a:pt x="340007" y="440224"/>
                  </a:cubicBezTo>
                  <a:lnTo>
                    <a:pt x="210889" y="440224"/>
                  </a:lnTo>
                  <a:close/>
                  <a:moveTo>
                    <a:pt x="122934" y="395950"/>
                  </a:moveTo>
                  <a:cubicBezTo>
                    <a:pt x="122934" y="395950"/>
                    <a:pt x="121088" y="395950"/>
                    <a:pt x="121088" y="397793"/>
                  </a:cubicBezTo>
                  <a:lnTo>
                    <a:pt x="121088" y="447575"/>
                  </a:lnTo>
                  <a:cubicBezTo>
                    <a:pt x="121088" y="447575"/>
                    <a:pt x="121088" y="449419"/>
                    <a:pt x="122934" y="449419"/>
                  </a:cubicBezTo>
                  <a:lnTo>
                    <a:pt x="172784" y="449419"/>
                  </a:lnTo>
                  <a:cubicBezTo>
                    <a:pt x="172784" y="449419"/>
                    <a:pt x="174630" y="449419"/>
                    <a:pt x="174630" y="447575"/>
                  </a:cubicBezTo>
                  <a:lnTo>
                    <a:pt x="174630" y="397793"/>
                  </a:lnTo>
                  <a:cubicBezTo>
                    <a:pt x="174630" y="397793"/>
                    <a:pt x="174630" y="395950"/>
                    <a:pt x="172784" y="395950"/>
                  </a:cubicBezTo>
                  <a:close/>
                  <a:moveTo>
                    <a:pt x="122934" y="384887"/>
                  </a:moveTo>
                  <a:lnTo>
                    <a:pt x="172784" y="384887"/>
                  </a:lnTo>
                  <a:cubicBezTo>
                    <a:pt x="180169" y="384887"/>
                    <a:pt x="183862" y="390418"/>
                    <a:pt x="183862" y="395950"/>
                  </a:cubicBezTo>
                  <a:lnTo>
                    <a:pt x="183862" y="445731"/>
                  </a:lnTo>
                  <a:cubicBezTo>
                    <a:pt x="183862" y="451263"/>
                    <a:pt x="180169" y="456794"/>
                    <a:pt x="172784" y="456794"/>
                  </a:cubicBezTo>
                  <a:lnTo>
                    <a:pt x="122934" y="456794"/>
                  </a:lnTo>
                  <a:cubicBezTo>
                    <a:pt x="117395" y="456794"/>
                    <a:pt x="111856" y="453106"/>
                    <a:pt x="111856" y="445731"/>
                  </a:cubicBezTo>
                  <a:lnTo>
                    <a:pt x="111856" y="395950"/>
                  </a:lnTo>
                  <a:cubicBezTo>
                    <a:pt x="111856" y="390418"/>
                    <a:pt x="115549" y="384887"/>
                    <a:pt x="122934" y="384887"/>
                  </a:cubicBezTo>
                  <a:close/>
                  <a:moveTo>
                    <a:pt x="212763" y="276878"/>
                  </a:moveTo>
                  <a:lnTo>
                    <a:pt x="341782" y="276878"/>
                  </a:lnTo>
                  <a:cubicBezTo>
                    <a:pt x="328880" y="289779"/>
                    <a:pt x="328880" y="306366"/>
                    <a:pt x="330723" y="311895"/>
                  </a:cubicBezTo>
                  <a:lnTo>
                    <a:pt x="212763" y="311895"/>
                  </a:lnTo>
                  <a:close/>
                  <a:moveTo>
                    <a:pt x="122934" y="256657"/>
                  </a:moveTo>
                  <a:lnTo>
                    <a:pt x="172784" y="256657"/>
                  </a:lnTo>
                  <a:cubicBezTo>
                    <a:pt x="180169" y="256657"/>
                    <a:pt x="183862" y="262181"/>
                    <a:pt x="183862" y="267705"/>
                  </a:cubicBezTo>
                  <a:lnTo>
                    <a:pt x="183862" y="317418"/>
                  </a:lnTo>
                  <a:cubicBezTo>
                    <a:pt x="183862" y="322942"/>
                    <a:pt x="180169" y="328466"/>
                    <a:pt x="172784" y="328466"/>
                  </a:cubicBezTo>
                  <a:lnTo>
                    <a:pt x="122934" y="328466"/>
                  </a:lnTo>
                  <a:cubicBezTo>
                    <a:pt x="117395" y="328466"/>
                    <a:pt x="111856" y="324783"/>
                    <a:pt x="111856" y="317418"/>
                  </a:cubicBezTo>
                  <a:lnTo>
                    <a:pt x="111856" y="267705"/>
                  </a:lnTo>
                  <a:cubicBezTo>
                    <a:pt x="111856" y="262181"/>
                    <a:pt x="115549" y="256657"/>
                    <a:pt x="122934" y="256657"/>
                  </a:cubicBezTo>
                  <a:close/>
                  <a:moveTo>
                    <a:pt x="453714" y="243736"/>
                  </a:moveTo>
                  <a:lnTo>
                    <a:pt x="455559" y="243736"/>
                  </a:lnTo>
                  <a:cubicBezTo>
                    <a:pt x="453714" y="245578"/>
                    <a:pt x="450026" y="247419"/>
                    <a:pt x="448182" y="249261"/>
                  </a:cubicBezTo>
                  <a:cubicBezTo>
                    <a:pt x="444493" y="254785"/>
                    <a:pt x="444493" y="258468"/>
                    <a:pt x="448182" y="262151"/>
                  </a:cubicBezTo>
                  <a:cubicBezTo>
                    <a:pt x="453714" y="265834"/>
                    <a:pt x="457403" y="267676"/>
                    <a:pt x="466624" y="275042"/>
                  </a:cubicBezTo>
                  <a:cubicBezTo>
                    <a:pt x="474001" y="278725"/>
                    <a:pt x="480763" y="287932"/>
                    <a:pt x="482607" y="302664"/>
                  </a:cubicBezTo>
                  <a:lnTo>
                    <a:pt x="482607" y="343177"/>
                  </a:lnTo>
                  <a:cubicBezTo>
                    <a:pt x="482607" y="348088"/>
                    <a:pt x="482607" y="349930"/>
                    <a:pt x="486296" y="348088"/>
                  </a:cubicBezTo>
                  <a:cubicBezTo>
                    <a:pt x="493672" y="348088"/>
                    <a:pt x="491828" y="360979"/>
                    <a:pt x="489984" y="366503"/>
                  </a:cubicBezTo>
                  <a:cubicBezTo>
                    <a:pt x="488140" y="373869"/>
                    <a:pt x="486296" y="375711"/>
                    <a:pt x="484451" y="383077"/>
                  </a:cubicBezTo>
                  <a:cubicBezTo>
                    <a:pt x="482607" y="388601"/>
                    <a:pt x="480763" y="386760"/>
                    <a:pt x="480763" y="386760"/>
                  </a:cubicBezTo>
                  <a:cubicBezTo>
                    <a:pt x="478919" y="395967"/>
                    <a:pt x="477075" y="414382"/>
                    <a:pt x="466624" y="429114"/>
                  </a:cubicBezTo>
                  <a:cubicBezTo>
                    <a:pt x="464780" y="430956"/>
                    <a:pt x="462936" y="432797"/>
                    <a:pt x="462936" y="434639"/>
                  </a:cubicBezTo>
                  <a:cubicBezTo>
                    <a:pt x="462936" y="436480"/>
                    <a:pt x="462936" y="443846"/>
                    <a:pt x="464780" y="458578"/>
                  </a:cubicBezTo>
                  <a:cubicBezTo>
                    <a:pt x="464780" y="464103"/>
                    <a:pt x="464780" y="464103"/>
                    <a:pt x="466624" y="464103"/>
                  </a:cubicBezTo>
                  <a:cubicBezTo>
                    <a:pt x="474001" y="464103"/>
                    <a:pt x="475845" y="467786"/>
                    <a:pt x="475845" y="473311"/>
                  </a:cubicBezTo>
                  <a:cubicBezTo>
                    <a:pt x="475845" y="487429"/>
                    <a:pt x="484451" y="492953"/>
                    <a:pt x="486296" y="494795"/>
                  </a:cubicBezTo>
                  <a:cubicBezTo>
                    <a:pt x="501971" y="500320"/>
                    <a:pt x="516725" y="504463"/>
                    <a:pt x="531479" y="508836"/>
                  </a:cubicBezTo>
                  <a:lnTo>
                    <a:pt x="550897" y="515464"/>
                  </a:lnTo>
                  <a:lnTo>
                    <a:pt x="550897" y="531647"/>
                  </a:lnTo>
                  <a:cubicBezTo>
                    <a:pt x="550897" y="542697"/>
                    <a:pt x="547208" y="550064"/>
                    <a:pt x="530607" y="550064"/>
                  </a:cubicBezTo>
                  <a:lnTo>
                    <a:pt x="262537" y="550064"/>
                  </a:lnTo>
                  <a:lnTo>
                    <a:pt x="232677" y="550064"/>
                  </a:lnTo>
                  <a:lnTo>
                    <a:pt x="238556" y="537149"/>
                  </a:lnTo>
                  <a:cubicBezTo>
                    <a:pt x="242245" y="531625"/>
                    <a:pt x="244089" y="527942"/>
                    <a:pt x="256998" y="524259"/>
                  </a:cubicBezTo>
                  <a:cubicBezTo>
                    <a:pt x="275440" y="518734"/>
                    <a:pt x="330767" y="502161"/>
                    <a:pt x="344906" y="491112"/>
                  </a:cubicBezTo>
                  <a:cubicBezTo>
                    <a:pt x="348594" y="489270"/>
                    <a:pt x="355971" y="480063"/>
                    <a:pt x="355971" y="469628"/>
                  </a:cubicBezTo>
                  <a:cubicBezTo>
                    <a:pt x="355971" y="465944"/>
                    <a:pt x="355971" y="460420"/>
                    <a:pt x="363348" y="460420"/>
                  </a:cubicBezTo>
                  <a:cubicBezTo>
                    <a:pt x="365192" y="460420"/>
                    <a:pt x="367036" y="458578"/>
                    <a:pt x="367036" y="456737"/>
                  </a:cubicBezTo>
                  <a:cubicBezTo>
                    <a:pt x="367036" y="449371"/>
                    <a:pt x="367036" y="440163"/>
                    <a:pt x="368881" y="432797"/>
                  </a:cubicBezTo>
                  <a:cubicBezTo>
                    <a:pt x="368881" y="430956"/>
                    <a:pt x="368881" y="429114"/>
                    <a:pt x="367036" y="427273"/>
                  </a:cubicBezTo>
                  <a:cubicBezTo>
                    <a:pt x="359660" y="416224"/>
                    <a:pt x="354127" y="395967"/>
                    <a:pt x="352283" y="384918"/>
                  </a:cubicBezTo>
                  <a:cubicBezTo>
                    <a:pt x="352283" y="384918"/>
                    <a:pt x="350438" y="386760"/>
                    <a:pt x="348594" y="381235"/>
                  </a:cubicBezTo>
                  <a:cubicBezTo>
                    <a:pt x="346750" y="373869"/>
                    <a:pt x="344906" y="370186"/>
                    <a:pt x="343062" y="362820"/>
                  </a:cubicBezTo>
                  <a:cubicBezTo>
                    <a:pt x="343062" y="360979"/>
                    <a:pt x="337529" y="344405"/>
                    <a:pt x="346750" y="346860"/>
                  </a:cubicBezTo>
                  <a:cubicBezTo>
                    <a:pt x="350438" y="348702"/>
                    <a:pt x="350438" y="346860"/>
                    <a:pt x="350438" y="343177"/>
                  </a:cubicBezTo>
                  <a:lnTo>
                    <a:pt x="350438" y="302664"/>
                  </a:lnTo>
                  <a:cubicBezTo>
                    <a:pt x="350438" y="289774"/>
                    <a:pt x="359660" y="278725"/>
                    <a:pt x="368881" y="271359"/>
                  </a:cubicBezTo>
                  <a:cubicBezTo>
                    <a:pt x="383634" y="258468"/>
                    <a:pt x="400232" y="252944"/>
                    <a:pt x="418674" y="249261"/>
                  </a:cubicBezTo>
                  <a:cubicBezTo>
                    <a:pt x="427895" y="247419"/>
                    <a:pt x="451870" y="243736"/>
                    <a:pt x="453714" y="243736"/>
                  </a:cubicBezTo>
                  <a:close/>
                  <a:moveTo>
                    <a:pt x="210889" y="148550"/>
                  </a:moveTo>
                  <a:lnTo>
                    <a:pt x="475832" y="148550"/>
                  </a:lnTo>
                  <a:lnTo>
                    <a:pt x="475832" y="183567"/>
                  </a:lnTo>
                  <a:lnTo>
                    <a:pt x="210889" y="183567"/>
                  </a:lnTo>
                  <a:close/>
                  <a:moveTo>
                    <a:pt x="122934" y="128329"/>
                  </a:moveTo>
                  <a:lnTo>
                    <a:pt x="172784" y="128329"/>
                  </a:lnTo>
                  <a:cubicBezTo>
                    <a:pt x="180169" y="128329"/>
                    <a:pt x="183862" y="133853"/>
                    <a:pt x="183862" y="139377"/>
                  </a:cubicBezTo>
                  <a:lnTo>
                    <a:pt x="183862" y="189090"/>
                  </a:lnTo>
                  <a:cubicBezTo>
                    <a:pt x="183862" y="194614"/>
                    <a:pt x="180169" y="200138"/>
                    <a:pt x="172784" y="200138"/>
                  </a:cubicBezTo>
                  <a:lnTo>
                    <a:pt x="122934" y="200138"/>
                  </a:lnTo>
                  <a:cubicBezTo>
                    <a:pt x="117395" y="200138"/>
                    <a:pt x="111856" y="196455"/>
                    <a:pt x="111856" y="189090"/>
                  </a:cubicBezTo>
                  <a:lnTo>
                    <a:pt x="111856" y="139377"/>
                  </a:lnTo>
                  <a:cubicBezTo>
                    <a:pt x="111856" y="133853"/>
                    <a:pt x="115549" y="128329"/>
                    <a:pt x="122934" y="128329"/>
                  </a:cubicBezTo>
                  <a:close/>
                  <a:moveTo>
                    <a:pt x="55336" y="36835"/>
                  </a:moveTo>
                  <a:cubicBezTo>
                    <a:pt x="44268" y="36835"/>
                    <a:pt x="36890" y="44202"/>
                    <a:pt x="36890" y="55252"/>
                  </a:cubicBezTo>
                  <a:lnTo>
                    <a:pt x="36890" y="531647"/>
                  </a:lnTo>
                  <a:cubicBezTo>
                    <a:pt x="36890" y="542697"/>
                    <a:pt x="44268" y="550064"/>
                    <a:pt x="55336" y="550064"/>
                  </a:cubicBezTo>
                  <a:lnTo>
                    <a:pt x="232677" y="550064"/>
                  </a:lnTo>
                  <a:lnTo>
                    <a:pt x="229335" y="557406"/>
                  </a:lnTo>
                  <a:lnTo>
                    <a:pt x="574818" y="557406"/>
                  </a:lnTo>
                  <a:lnTo>
                    <a:pt x="584039" y="531625"/>
                  </a:lnTo>
                  <a:cubicBezTo>
                    <a:pt x="580351" y="524259"/>
                    <a:pt x="584039" y="526100"/>
                    <a:pt x="576662" y="524259"/>
                  </a:cubicBezTo>
                  <a:lnTo>
                    <a:pt x="550897" y="515464"/>
                  </a:lnTo>
                  <a:lnTo>
                    <a:pt x="550897" y="55252"/>
                  </a:lnTo>
                  <a:cubicBezTo>
                    <a:pt x="550897" y="44202"/>
                    <a:pt x="543518" y="36835"/>
                    <a:pt x="532451" y="36835"/>
                  </a:cubicBezTo>
                  <a:close/>
                  <a:moveTo>
                    <a:pt x="55336" y="0"/>
                  </a:moveTo>
                  <a:lnTo>
                    <a:pt x="532451" y="0"/>
                  </a:lnTo>
                  <a:cubicBezTo>
                    <a:pt x="563808" y="0"/>
                    <a:pt x="587787" y="23943"/>
                    <a:pt x="587787" y="55252"/>
                  </a:cubicBezTo>
                  <a:lnTo>
                    <a:pt x="587787" y="531647"/>
                  </a:lnTo>
                  <a:cubicBezTo>
                    <a:pt x="587787" y="562956"/>
                    <a:pt x="563808" y="586899"/>
                    <a:pt x="532451" y="586899"/>
                  </a:cubicBezTo>
                  <a:lnTo>
                    <a:pt x="55336" y="586899"/>
                  </a:lnTo>
                  <a:cubicBezTo>
                    <a:pt x="23979" y="586899"/>
                    <a:pt x="0" y="562956"/>
                    <a:pt x="0" y="531647"/>
                  </a:cubicBezTo>
                  <a:lnTo>
                    <a:pt x="0" y="55252"/>
                  </a:lnTo>
                  <a:cubicBezTo>
                    <a:pt x="0" y="23943"/>
                    <a:pt x="23979" y="0"/>
                    <a:pt x="5533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</p:sp>
      </p:grpSp>
      <p:grpSp>
        <p:nvGrpSpPr>
          <p:cNvPr id="27" name="组合 26"/>
          <p:cNvGrpSpPr/>
          <p:nvPr/>
        </p:nvGrpSpPr>
        <p:grpSpPr>
          <a:xfrm>
            <a:off x="0" y="0"/>
            <a:ext cx="12192000" cy="1585595"/>
            <a:chOff x="0" y="0"/>
            <a:chExt cx="19200" cy="2540"/>
          </a:xfrm>
        </p:grpSpPr>
        <p:pic>
          <p:nvPicPr>
            <p:cNvPr id="28" name="图片 27" descr="飞机飞在云层上&#10;&#10;描述已自动生成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781" y="616"/>
              <a:ext cx="8000" cy="1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民航信息管理系统</a:t>
              </a:r>
              <a:endParaRPr lang="zh-CN" altLang="en-US" sz="4800"/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362585" y="3795395"/>
            <a:ext cx="43167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</a:rPr>
              <a:t>完整实现机票购买、显示、改签等一系列功能，考虑全面，贴合实际</a:t>
            </a:r>
            <a:endParaRPr lang="zh-CN" altLang="en-US" sz="240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</p:txBody>
      </p:sp>
      <p:pic>
        <p:nvPicPr>
          <p:cNvPr id="45" name="图片 44" descr="QQ图片2021071518220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4450" y="2461260"/>
            <a:ext cx="6557010" cy="3873500"/>
          </a:xfrm>
          <a:prstGeom prst="rect">
            <a:avLst/>
          </a:prstGeom>
        </p:spPr>
      </p:pic>
      <p:cxnSp>
        <p:nvCxnSpPr>
          <p:cNvPr id="55" name="直接连接符 54"/>
          <p:cNvCxnSpPr/>
          <p:nvPr/>
        </p:nvCxnSpPr>
        <p:spPr>
          <a:xfrm>
            <a:off x="1538605" y="2690495"/>
            <a:ext cx="14401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 flipH="1">
            <a:off x="1395730" y="2072005"/>
            <a:ext cx="3995420" cy="977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400" spc="8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疫情风险等级提醒功能，</a:t>
            </a:r>
            <a:endParaRPr lang="zh-CN" altLang="en-US" sz="2400" b="1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sym typeface="+mn-ea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结合实际。</a:t>
            </a:r>
            <a:endParaRPr kumimoji="0" lang="zh-CN" altLang="en-US" sz="2400" b="1" i="0" u="none" strike="noStrike" kern="1200" cap="none" spc="8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99720" y="1933575"/>
            <a:ext cx="734695" cy="810260"/>
            <a:chOff x="2928006" y="2699657"/>
            <a:chExt cx="1262264" cy="1262264"/>
          </a:xfrm>
        </p:grpSpPr>
        <p:sp>
          <p:nvSpPr>
            <p:cNvPr id="6" name="PA_圆角矩形 2"/>
            <p:cNvSpPr/>
            <p:nvPr>
              <p:custDataLst>
                <p:tags r:id="rId1"/>
              </p:custDataLst>
            </p:nvPr>
          </p:nvSpPr>
          <p:spPr>
            <a:xfrm rot="2700000" flipH="1">
              <a:off x="2928006" y="2699657"/>
              <a:ext cx="1262264" cy="1262264"/>
            </a:xfrm>
            <a:prstGeom prst="roundRect">
              <a:avLst>
                <a:gd name="adj" fmla="val 40606"/>
              </a:avLst>
            </a:prstGeom>
            <a:gradFill flip="none" rotWithShape="0">
              <a:gsLst>
                <a:gs pos="99000">
                  <a:sysClr val="window" lastClr="FFFFFF">
                    <a:lumMod val="95000"/>
                  </a:sysClr>
                </a:gs>
                <a:gs pos="1000">
                  <a:sysClr val="window" lastClr="FFFFFF"/>
                </a:gs>
              </a:gsLst>
              <a:lin ang="13500000" scaled="1"/>
              <a:tileRect/>
            </a:gradFill>
            <a:ln w="12700" cap="flat" cmpd="sng" algn="ctr">
              <a:gradFill>
                <a:gsLst>
                  <a:gs pos="1000">
                    <a:sysClr val="window" lastClr="FFFFFF"/>
                  </a:gs>
                  <a:gs pos="99000">
                    <a:sysClr val="window" lastClr="FFFFFF">
                      <a:lumMod val="95000"/>
                    </a:sys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54000" dist="127000" dir="36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5" name="seo-report_48643"/>
            <p:cNvSpPr>
              <a:spLocks noChangeAspect="1"/>
            </p:cNvSpPr>
            <p:nvPr/>
          </p:nvSpPr>
          <p:spPr bwMode="auto">
            <a:xfrm>
              <a:off x="3368148" y="3140088"/>
              <a:ext cx="381979" cy="381401"/>
            </a:xfrm>
            <a:custGeom>
              <a:avLst/>
              <a:gdLst>
                <a:gd name="connsiteX0" fmla="*/ 210889 w 587787"/>
                <a:gd name="connsiteY0" fmla="*/ 405207 h 586899"/>
                <a:gd name="connsiteX1" fmla="*/ 327095 w 587787"/>
                <a:gd name="connsiteY1" fmla="*/ 405207 h 586899"/>
                <a:gd name="connsiteX2" fmla="*/ 340007 w 587787"/>
                <a:gd name="connsiteY2" fmla="*/ 440224 h 586899"/>
                <a:gd name="connsiteX3" fmla="*/ 210889 w 587787"/>
                <a:gd name="connsiteY3" fmla="*/ 440224 h 586899"/>
                <a:gd name="connsiteX4" fmla="*/ 122934 w 587787"/>
                <a:gd name="connsiteY4" fmla="*/ 395950 h 586899"/>
                <a:gd name="connsiteX5" fmla="*/ 121088 w 587787"/>
                <a:gd name="connsiteY5" fmla="*/ 397793 h 586899"/>
                <a:gd name="connsiteX6" fmla="*/ 121088 w 587787"/>
                <a:gd name="connsiteY6" fmla="*/ 447575 h 586899"/>
                <a:gd name="connsiteX7" fmla="*/ 122934 w 587787"/>
                <a:gd name="connsiteY7" fmla="*/ 449419 h 586899"/>
                <a:gd name="connsiteX8" fmla="*/ 172784 w 587787"/>
                <a:gd name="connsiteY8" fmla="*/ 449419 h 586899"/>
                <a:gd name="connsiteX9" fmla="*/ 174630 w 587787"/>
                <a:gd name="connsiteY9" fmla="*/ 447575 h 586899"/>
                <a:gd name="connsiteX10" fmla="*/ 174630 w 587787"/>
                <a:gd name="connsiteY10" fmla="*/ 397793 h 586899"/>
                <a:gd name="connsiteX11" fmla="*/ 172784 w 587787"/>
                <a:gd name="connsiteY11" fmla="*/ 395950 h 586899"/>
                <a:gd name="connsiteX12" fmla="*/ 122934 w 587787"/>
                <a:gd name="connsiteY12" fmla="*/ 384887 h 586899"/>
                <a:gd name="connsiteX13" fmla="*/ 172784 w 587787"/>
                <a:gd name="connsiteY13" fmla="*/ 384887 h 586899"/>
                <a:gd name="connsiteX14" fmla="*/ 183862 w 587787"/>
                <a:gd name="connsiteY14" fmla="*/ 395950 h 586899"/>
                <a:gd name="connsiteX15" fmla="*/ 183862 w 587787"/>
                <a:gd name="connsiteY15" fmla="*/ 445731 h 586899"/>
                <a:gd name="connsiteX16" fmla="*/ 172784 w 587787"/>
                <a:gd name="connsiteY16" fmla="*/ 456794 h 586899"/>
                <a:gd name="connsiteX17" fmla="*/ 122934 w 587787"/>
                <a:gd name="connsiteY17" fmla="*/ 456794 h 586899"/>
                <a:gd name="connsiteX18" fmla="*/ 111856 w 587787"/>
                <a:gd name="connsiteY18" fmla="*/ 445731 h 586899"/>
                <a:gd name="connsiteX19" fmla="*/ 111856 w 587787"/>
                <a:gd name="connsiteY19" fmla="*/ 395950 h 586899"/>
                <a:gd name="connsiteX20" fmla="*/ 122934 w 587787"/>
                <a:gd name="connsiteY20" fmla="*/ 384887 h 586899"/>
                <a:gd name="connsiteX21" fmla="*/ 212763 w 587787"/>
                <a:gd name="connsiteY21" fmla="*/ 276878 h 586899"/>
                <a:gd name="connsiteX22" fmla="*/ 341782 w 587787"/>
                <a:gd name="connsiteY22" fmla="*/ 276878 h 586899"/>
                <a:gd name="connsiteX23" fmla="*/ 330723 w 587787"/>
                <a:gd name="connsiteY23" fmla="*/ 311895 h 586899"/>
                <a:gd name="connsiteX24" fmla="*/ 212763 w 587787"/>
                <a:gd name="connsiteY24" fmla="*/ 311895 h 586899"/>
                <a:gd name="connsiteX25" fmla="*/ 122934 w 587787"/>
                <a:gd name="connsiteY25" fmla="*/ 256657 h 586899"/>
                <a:gd name="connsiteX26" fmla="*/ 172784 w 587787"/>
                <a:gd name="connsiteY26" fmla="*/ 256657 h 586899"/>
                <a:gd name="connsiteX27" fmla="*/ 183862 w 587787"/>
                <a:gd name="connsiteY27" fmla="*/ 267705 h 586899"/>
                <a:gd name="connsiteX28" fmla="*/ 183862 w 587787"/>
                <a:gd name="connsiteY28" fmla="*/ 317418 h 586899"/>
                <a:gd name="connsiteX29" fmla="*/ 172784 w 587787"/>
                <a:gd name="connsiteY29" fmla="*/ 328466 h 586899"/>
                <a:gd name="connsiteX30" fmla="*/ 122934 w 587787"/>
                <a:gd name="connsiteY30" fmla="*/ 328466 h 586899"/>
                <a:gd name="connsiteX31" fmla="*/ 111856 w 587787"/>
                <a:gd name="connsiteY31" fmla="*/ 317418 h 586899"/>
                <a:gd name="connsiteX32" fmla="*/ 111856 w 587787"/>
                <a:gd name="connsiteY32" fmla="*/ 267705 h 586899"/>
                <a:gd name="connsiteX33" fmla="*/ 122934 w 587787"/>
                <a:gd name="connsiteY33" fmla="*/ 256657 h 586899"/>
                <a:gd name="connsiteX34" fmla="*/ 453714 w 587787"/>
                <a:gd name="connsiteY34" fmla="*/ 243736 h 586899"/>
                <a:gd name="connsiteX35" fmla="*/ 455559 w 587787"/>
                <a:gd name="connsiteY35" fmla="*/ 243736 h 586899"/>
                <a:gd name="connsiteX36" fmla="*/ 448182 w 587787"/>
                <a:gd name="connsiteY36" fmla="*/ 249261 h 586899"/>
                <a:gd name="connsiteX37" fmla="*/ 448182 w 587787"/>
                <a:gd name="connsiteY37" fmla="*/ 262151 h 586899"/>
                <a:gd name="connsiteX38" fmla="*/ 466624 w 587787"/>
                <a:gd name="connsiteY38" fmla="*/ 275042 h 586899"/>
                <a:gd name="connsiteX39" fmla="*/ 482607 w 587787"/>
                <a:gd name="connsiteY39" fmla="*/ 302664 h 586899"/>
                <a:gd name="connsiteX40" fmla="*/ 482607 w 587787"/>
                <a:gd name="connsiteY40" fmla="*/ 343177 h 586899"/>
                <a:gd name="connsiteX41" fmla="*/ 486296 w 587787"/>
                <a:gd name="connsiteY41" fmla="*/ 348088 h 586899"/>
                <a:gd name="connsiteX42" fmla="*/ 489984 w 587787"/>
                <a:gd name="connsiteY42" fmla="*/ 366503 h 586899"/>
                <a:gd name="connsiteX43" fmla="*/ 484451 w 587787"/>
                <a:gd name="connsiteY43" fmla="*/ 383077 h 586899"/>
                <a:gd name="connsiteX44" fmla="*/ 480763 w 587787"/>
                <a:gd name="connsiteY44" fmla="*/ 386760 h 586899"/>
                <a:gd name="connsiteX45" fmla="*/ 466624 w 587787"/>
                <a:gd name="connsiteY45" fmla="*/ 429114 h 586899"/>
                <a:gd name="connsiteX46" fmla="*/ 462936 w 587787"/>
                <a:gd name="connsiteY46" fmla="*/ 434639 h 586899"/>
                <a:gd name="connsiteX47" fmla="*/ 464780 w 587787"/>
                <a:gd name="connsiteY47" fmla="*/ 458578 h 586899"/>
                <a:gd name="connsiteX48" fmla="*/ 466624 w 587787"/>
                <a:gd name="connsiteY48" fmla="*/ 464103 h 586899"/>
                <a:gd name="connsiteX49" fmla="*/ 475845 w 587787"/>
                <a:gd name="connsiteY49" fmla="*/ 473311 h 586899"/>
                <a:gd name="connsiteX50" fmla="*/ 486296 w 587787"/>
                <a:gd name="connsiteY50" fmla="*/ 494795 h 586899"/>
                <a:gd name="connsiteX51" fmla="*/ 531479 w 587787"/>
                <a:gd name="connsiteY51" fmla="*/ 508836 h 586899"/>
                <a:gd name="connsiteX52" fmla="*/ 550897 w 587787"/>
                <a:gd name="connsiteY52" fmla="*/ 515464 h 586899"/>
                <a:gd name="connsiteX53" fmla="*/ 550897 w 587787"/>
                <a:gd name="connsiteY53" fmla="*/ 531647 h 586899"/>
                <a:gd name="connsiteX54" fmla="*/ 530607 w 587787"/>
                <a:gd name="connsiteY54" fmla="*/ 550064 h 586899"/>
                <a:gd name="connsiteX55" fmla="*/ 262537 w 587787"/>
                <a:gd name="connsiteY55" fmla="*/ 550064 h 586899"/>
                <a:gd name="connsiteX56" fmla="*/ 232677 w 587787"/>
                <a:gd name="connsiteY56" fmla="*/ 550064 h 586899"/>
                <a:gd name="connsiteX57" fmla="*/ 238556 w 587787"/>
                <a:gd name="connsiteY57" fmla="*/ 537149 h 586899"/>
                <a:gd name="connsiteX58" fmla="*/ 256998 w 587787"/>
                <a:gd name="connsiteY58" fmla="*/ 524259 h 586899"/>
                <a:gd name="connsiteX59" fmla="*/ 344906 w 587787"/>
                <a:gd name="connsiteY59" fmla="*/ 491112 h 586899"/>
                <a:gd name="connsiteX60" fmla="*/ 355971 w 587787"/>
                <a:gd name="connsiteY60" fmla="*/ 469628 h 586899"/>
                <a:gd name="connsiteX61" fmla="*/ 363348 w 587787"/>
                <a:gd name="connsiteY61" fmla="*/ 460420 h 586899"/>
                <a:gd name="connsiteX62" fmla="*/ 367036 w 587787"/>
                <a:gd name="connsiteY62" fmla="*/ 456737 h 586899"/>
                <a:gd name="connsiteX63" fmla="*/ 368881 w 587787"/>
                <a:gd name="connsiteY63" fmla="*/ 432797 h 586899"/>
                <a:gd name="connsiteX64" fmla="*/ 367036 w 587787"/>
                <a:gd name="connsiteY64" fmla="*/ 427273 h 586899"/>
                <a:gd name="connsiteX65" fmla="*/ 352283 w 587787"/>
                <a:gd name="connsiteY65" fmla="*/ 384918 h 586899"/>
                <a:gd name="connsiteX66" fmla="*/ 348594 w 587787"/>
                <a:gd name="connsiteY66" fmla="*/ 381235 h 586899"/>
                <a:gd name="connsiteX67" fmla="*/ 343062 w 587787"/>
                <a:gd name="connsiteY67" fmla="*/ 362820 h 586899"/>
                <a:gd name="connsiteX68" fmla="*/ 346750 w 587787"/>
                <a:gd name="connsiteY68" fmla="*/ 346860 h 586899"/>
                <a:gd name="connsiteX69" fmla="*/ 350438 w 587787"/>
                <a:gd name="connsiteY69" fmla="*/ 343177 h 586899"/>
                <a:gd name="connsiteX70" fmla="*/ 350438 w 587787"/>
                <a:gd name="connsiteY70" fmla="*/ 302664 h 586899"/>
                <a:gd name="connsiteX71" fmla="*/ 368881 w 587787"/>
                <a:gd name="connsiteY71" fmla="*/ 271359 h 586899"/>
                <a:gd name="connsiteX72" fmla="*/ 418674 w 587787"/>
                <a:gd name="connsiteY72" fmla="*/ 249261 h 586899"/>
                <a:gd name="connsiteX73" fmla="*/ 453714 w 587787"/>
                <a:gd name="connsiteY73" fmla="*/ 243736 h 586899"/>
                <a:gd name="connsiteX74" fmla="*/ 210889 w 587787"/>
                <a:gd name="connsiteY74" fmla="*/ 148550 h 586899"/>
                <a:gd name="connsiteX75" fmla="*/ 475832 w 587787"/>
                <a:gd name="connsiteY75" fmla="*/ 148550 h 586899"/>
                <a:gd name="connsiteX76" fmla="*/ 475832 w 587787"/>
                <a:gd name="connsiteY76" fmla="*/ 183567 h 586899"/>
                <a:gd name="connsiteX77" fmla="*/ 210889 w 587787"/>
                <a:gd name="connsiteY77" fmla="*/ 183567 h 586899"/>
                <a:gd name="connsiteX78" fmla="*/ 122934 w 587787"/>
                <a:gd name="connsiteY78" fmla="*/ 128329 h 586899"/>
                <a:gd name="connsiteX79" fmla="*/ 172784 w 587787"/>
                <a:gd name="connsiteY79" fmla="*/ 128329 h 586899"/>
                <a:gd name="connsiteX80" fmla="*/ 183862 w 587787"/>
                <a:gd name="connsiteY80" fmla="*/ 139377 h 586899"/>
                <a:gd name="connsiteX81" fmla="*/ 183862 w 587787"/>
                <a:gd name="connsiteY81" fmla="*/ 189090 h 586899"/>
                <a:gd name="connsiteX82" fmla="*/ 172784 w 587787"/>
                <a:gd name="connsiteY82" fmla="*/ 200138 h 586899"/>
                <a:gd name="connsiteX83" fmla="*/ 122934 w 587787"/>
                <a:gd name="connsiteY83" fmla="*/ 200138 h 586899"/>
                <a:gd name="connsiteX84" fmla="*/ 111856 w 587787"/>
                <a:gd name="connsiteY84" fmla="*/ 189090 h 586899"/>
                <a:gd name="connsiteX85" fmla="*/ 111856 w 587787"/>
                <a:gd name="connsiteY85" fmla="*/ 139377 h 586899"/>
                <a:gd name="connsiteX86" fmla="*/ 122934 w 587787"/>
                <a:gd name="connsiteY86" fmla="*/ 128329 h 586899"/>
                <a:gd name="connsiteX87" fmla="*/ 55336 w 587787"/>
                <a:gd name="connsiteY87" fmla="*/ 36835 h 586899"/>
                <a:gd name="connsiteX88" fmla="*/ 36890 w 587787"/>
                <a:gd name="connsiteY88" fmla="*/ 55252 h 586899"/>
                <a:gd name="connsiteX89" fmla="*/ 36890 w 587787"/>
                <a:gd name="connsiteY89" fmla="*/ 531647 h 586899"/>
                <a:gd name="connsiteX90" fmla="*/ 55336 w 587787"/>
                <a:gd name="connsiteY90" fmla="*/ 550064 h 586899"/>
                <a:gd name="connsiteX91" fmla="*/ 232677 w 587787"/>
                <a:gd name="connsiteY91" fmla="*/ 550064 h 586899"/>
                <a:gd name="connsiteX92" fmla="*/ 229335 w 587787"/>
                <a:gd name="connsiteY92" fmla="*/ 557406 h 586899"/>
                <a:gd name="connsiteX93" fmla="*/ 574818 w 587787"/>
                <a:gd name="connsiteY93" fmla="*/ 557406 h 586899"/>
                <a:gd name="connsiteX94" fmla="*/ 584039 w 587787"/>
                <a:gd name="connsiteY94" fmla="*/ 531625 h 586899"/>
                <a:gd name="connsiteX95" fmla="*/ 576662 w 587787"/>
                <a:gd name="connsiteY95" fmla="*/ 524259 h 586899"/>
                <a:gd name="connsiteX96" fmla="*/ 550897 w 587787"/>
                <a:gd name="connsiteY96" fmla="*/ 515464 h 586899"/>
                <a:gd name="connsiteX97" fmla="*/ 550897 w 587787"/>
                <a:gd name="connsiteY97" fmla="*/ 55252 h 586899"/>
                <a:gd name="connsiteX98" fmla="*/ 532451 w 587787"/>
                <a:gd name="connsiteY98" fmla="*/ 36835 h 586899"/>
                <a:gd name="connsiteX99" fmla="*/ 55336 w 587787"/>
                <a:gd name="connsiteY99" fmla="*/ 0 h 586899"/>
                <a:gd name="connsiteX100" fmla="*/ 532451 w 587787"/>
                <a:gd name="connsiteY100" fmla="*/ 0 h 586899"/>
                <a:gd name="connsiteX101" fmla="*/ 587787 w 587787"/>
                <a:gd name="connsiteY101" fmla="*/ 55252 h 586899"/>
                <a:gd name="connsiteX102" fmla="*/ 587787 w 587787"/>
                <a:gd name="connsiteY102" fmla="*/ 531647 h 586899"/>
                <a:gd name="connsiteX103" fmla="*/ 532451 w 587787"/>
                <a:gd name="connsiteY103" fmla="*/ 586899 h 586899"/>
                <a:gd name="connsiteX104" fmla="*/ 55336 w 587787"/>
                <a:gd name="connsiteY104" fmla="*/ 586899 h 586899"/>
                <a:gd name="connsiteX105" fmla="*/ 0 w 587787"/>
                <a:gd name="connsiteY105" fmla="*/ 531647 h 586899"/>
                <a:gd name="connsiteX106" fmla="*/ 0 w 587787"/>
                <a:gd name="connsiteY106" fmla="*/ 55252 h 586899"/>
                <a:gd name="connsiteX107" fmla="*/ 55336 w 587787"/>
                <a:gd name="connsiteY107" fmla="*/ 0 h 586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587787" h="586899">
                  <a:moveTo>
                    <a:pt x="210889" y="405207"/>
                  </a:moveTo>
                  <a:lnTo>
                    <a:pt x="327095" y="405207"/>
                  </a:lnTo>
                  <a:cubicBezTo>
                    <a:pt x="328940" y="423637"/>
                    <a:pt x="340007" y="440224"/>
                    <a:pt x="340007" y="440224"/>
                  </a:cubicBezTo>
                  <a:lnTo>
                    <a:pt x="210889" y="440224"/>
                  </a:lnTo>
                  <a:close/>
                  <a:moveTo>
                    <a:pt x="122934" y="395950"/>
                  </a:moveTo>
                  <a:cubicBezTo>
                    <a:pt x="122934" y="395950"/>
                    <a:pt x="121088" y="395950"/>
                    <a:pt x="121088" y="397793"/>
                  </a:cubicBezTo>
                  <a:lnTo>
                    <a:pt x="121088" y="447575"/>
                  </a:lnTo>
                  <a:cubicBezTo>
                    <a:pt x="121088" y="447575"/>
                    <a:pt x="121088" y="449419"/>
                    <a:pt x="122934" y="449419"/>
                  </a:cubicBezTo>
                  <a:lnTo>
                    <a:pt x="172784" y="449419"/>
                  </a:lnTo>
                  <a:cubicBezTo>
                    <a:pt x="172784" y="449419"/>
                    <a:pt x="174630" y="449419"/>
                    <a:pt x="174630" y="447575"/>
                  </a:cubicBezTo>
                  <a:lnTo>
                    <a:pt x="174630" y="397793"/>
                  </a:lnTo>
                  <a:cubicBezTo>
                    <a:pt x="174630" y="397793"/>
                    <a:pt x="174630" y="395950"/>
                    <a:pt x="172784" y="395950"/>
                  </a:cubicBezTo>
                  <a:close/>
                  <a:moveTo>
                    <a:pt x="122934" y="384887"/>
                  </a:moveTo>
                  <a:lnTo>
                    <a:pt x="172784" y="384887"/>
                  </a:lnTo>
                  <a:cubicBezTo>
                    <a:pt x="180169" y="384887"/>
                    <a:pt x="183862" y="390418"/>
                    <a:pt x="183862" y="395950"/>
                  </a:cubicBezTo>
                  <a:lnTo>
                    <a:pt x="183862" y="445731"/>
                  </a:lnTo>
                  <a:cubicBezTo>
                    <a:pt x="183862" y="451263"/>
                    <a:pt x="180169" y="456794"/>
                    <a:pt x="172784" y="456794"/>
                  </a:cubicBezTo>
                  <a:lnTo>
                    <a:pt x="122934" y="456794"/>
                  </a:lnTo>
                  <a:cubicBezTo>
                    <a:pt x="117395" y="456794"/>
                    <a:pt x="111856" y="453106"/>
                    <a:pt x="111856" y="445731"/>
                  </a:cubicBezTo>
                  <a:lnTo>
                    <a:pt x="111856" y="395950"/>
                  </a:lnTo>
                  <a:cubicBezTo>
                    <a:pt x="111856" y="390418"/>
                    <a:pt x="115549" y="384887"/>
                    <a:pt x="122934" y="384887"/>
                  </a:cubicBezTo>
                  <a:close/>
                  <a:moveTo>
                    <a:pt x="212763" y="276878"/>
                  </a:moveTo>
                  <a:lnTo>
                    <a:pt x="341782" y="276878"/>
                  </a:lnTo>
                  <a:cubicBezTo>
                    <a:pt x="328880" y="289779"/>
                    <a:pt x="328880" y="306366"/>
                    <a:pt x="330723" y="311895"/>
                  </a:cubicBezTo>
                  <a:lnTo>
                    <a:pt x="212763" y="311895"/>
                  </a:lnTo>
                  <a:close/>
                  <a:moveTo>
                    <a:pt x="122934" y="256657"/>
                  </a:moveTo>
                  <a:lnTo>
                    <a:pt x="172784" y="256657"/>
                  </a:lnTo>
                  <a:cubicBezTo>
                    <a:pt x="180169" y="256657"/>
                    <a:pt x="183862" y="262181"/>
                    <a:pt x="183862" y="267705"/>
                  </a:cubicBezTo>
                  <a:lnTo>
                    <a:pt x="183862" y="317418"/>
                  </a:lnTo>
                  <a:cubicBezTo>
                    <a:pt x="183862" y="322942"/>
                    <a:pt x="180169" y="328466"/>
                    <a:pt x="172784" y="328466"/>
                  </a:cubicBezTo>
                  <a:lnTo>
                    <a:pt x="122934" y="328466"/>
                  </a:lnTo>
                  <a:cubicBezTo>
                    <a:pt x="117395" y="328466"/>
                    <a:pt x="111856" y="324783"/>
                    <a:pt x="111856" y="317418"/>
                  </a:cubicBezTo>
                  <a:lnTo>
                    <a:pt x="111856" y="267705"/>
                  </a:lnTo>
                  <a:cubicBezTo>
                    <a:pt x="111856" y="262181"/>
                    <a:pt x="115549" y="256657"/>
                    <a:pt x="122934" y="256657"/>
                  </a:cubicBezTo>
                  <a:close/>
                  <a:moveTo>
                    <a:pt x="453714" y="243736"/>
                  </a:moveTo>
                  <a:lnTo>
                    <a:pt x="455559" y="243736"/>
                  </a:lnTo>
                  <a:cubicBezTo>
                    <a:pt x="453714" y="245578"/>
                    <a:pt x="450026" y="247419"/>
                    <a:pt x="448182" y="249261"/>
                  </a:cubicBezTo>
                  <a:cubicBezTo>
                    <a:pt x="444493" y="254785"/>
                    <a:pt x="444493" y="258468"/>
                    <a:pt x="448182" y="262151"/>
                  </a:cubicBezTo>
                  <a:cubicBezTo>
                    <a:pt x="453714" y="265834"/>
                    <a:pt x="457403" y="267676"/>
                    <a:pt x="466624" y="275042"/>
                  </a:cubicBezTo>
                  <a:cubicBezTo>
                    <a:pt x="474001" y="278725"/>
                    <a:pt x="480763" y="287932"/>
                    <a:pt x="482607" y="302664"/>
                  </a:cubicBezTo>
                  <a:lnTo>
                    <a:pt x="482607" y="343177"/>
                  </a:lnTo>
                  <a:cubicBezTo>
                    <a:pt x="482607" y="348088"/>
                    <a:pt x="482607" y="349930"/>
                    <a:pt x="486296" y="348088"/>
                  </a:cubicBezTo>
                  <a:cubicBezTo>
                    <a:pt x="493672" y="348088"/>
                    <a:pt x="491828" y="360979"/>
                    <a:pt x="489984" y="366503"/>
                  </a:cubicBezTo>
                  <a:cubicBezTo>
                    <a:pt x="488140" y="373869"/>
                    <a:pt x="486296" y="375711"/>
                    <a:pt x="484451" y="383077"/>
                  </a:cubicBezTo>
                  <a:cubicBezTo>
                    <a:pt x="482607" y="388601"/>
                    <a:pt x="480763" y="386760"/>
                    <a:pt x="480763" y="386760"/>
                  </a:cubicBezTo>
                  <a:cubicBezTo>
                    <a:pt x="478919" y="395967"/>
                    <a:pt x="477075" y="414382"/>
                    <a:pt x="466624" y="429114"/>
                  </a:cubicBezTo>
                  <a:cubicBezTo>
                    <a:pt x="464780" y="430956"/>
                    <a:pt x="462936" y="432797"/>
                    <a:pt x="462936" y="434639"/>
                  </a:cubicBezTo>
                  <a:cubicBezTo>
                    <a:pt x="462936" y="436480"/>
                    <a:pt x="462936" y="443846"/>
                    <a:pt x="464780" y="458578"/>
                  </a:cubicBezTo>
                  <a:cubicBezTo>
                    <a:pt x="464780" y="464103"/>
                    <a:pt x="464780" y="464103"/>
                    <a:pt x="466624" y="464103"/>
                  </a:cubicBezTo>
                  <a:cubicBezTo>
                    <a:pt x="474001" y="464103"/>
                    <a:pt x="475845" y="467786"/>
                    <a:pt x="475845" y="473311"/>
                  </a:cubicBezTo>
                  <a:cubicBezTo>
                    <a:pt x="475845" y="487429"/>
                    <a:pt x="484451" y="492953"/>
                    <a:pt x="486296" y="494795"/>
                  </a:cubicBezTo>
                  <a:cubicBezTo>
                    <a:pt x="501971" y="500320"/>
                    <a:pt x="516725" y="504463"/>
                    <a:pt x="531479" y="508836"/>
                  </a:cubicBezTo>
                  <a:lnTo>
                    <a:pt x="550897" y="515464"/>
                  </a:lnTo>
                  <a:lnTo>
                    <a:pt x="550897" y="531647"/>
                  </a:lnTo>
                  <a:cubicBezTo>
                    <a:pt x="550897" y="542697"/>
                    <a:pt x="547208" y="550064"/>
                    <a:pt x="530607" y="550064"/>
                  </a:cubicBezTo>
                  <a:lnTo>
                    <a:pt x="262537" y="550064"/>
                  </a:lnTo>
                  <a:lnTo>
                    <a:pt x="232677" y="550064"/>
                  </a:lnTo>
                  <a:lnTo>
                    <a:pt x="238556" y="537149"/>
                  </a:lnTo>
                  <a:cubicBezTo>
                    <a:pt x="242245" y="531625"/>
                    <a:pt x="244089" y="527942"/>
                    <a:pt x="256998" y="524259"/>
                  </a:cubicBezTo>
                  <a:cubicBezTo>
                    <a:pt x="275440" y="518734"/>
                    <a:pt x="330767" y="502161"/>
                    <a:pt x="344906" y="491112"/>
                  </a:cubicBezTo>
                  <a:cubicBezTo>
                    <a:pt x="348594" y="489270"/>
                    <a:pt x="355971" y="480063"/>
                    <a:pt x="355971" y="469628"/>
                  </a:cubicBezTo>
                  <a:cubicBezTo>
                    <a:pt x="355971" y="465944"/>
                    <a:pt x="355971" y="460420"/>
                    <a:pt x="363348" y="460420"/>
                  </a:cubicBezTo>
                  <a:cubicBezTo>
                    <a:pt x="365192" y="460420"/>
                    <a:pt x="367036" y="458578"/>
                    <a:pt x="367036" y="456737"/>
                  </a:cubicBezTo>
                  <a:cubicBezTo>
                    <a:pt x="367036" y="449371"/>
                    <a:pt x="367036" y="440163"/>
                    <a:pt x="368881" y="432797"/>
                  </a:cubicBezTo>
                  <a:cubicBezTo>
                    <a:pt x="368881" y="430956"/>
                    <a:pt x="368881" y="429114"/>
                    <a:pt x="367036" y="427273"/>
                  </a:cubicBezTo>
                  <a:cubicBezTo>
                    <a:pt x="359660" y="416224"/>
                    <a:pt x="354127" y="395967"/>
                    <a:pt x="352283" y="384918"/>
                  </a:cubicBezTo>
                  <a:cubicBezTo>
                    <a:pt x="352283" y="384918"/>
                    <a:pt x="350438" y="386760"/>
                    <a:pt x="348594" y="381235"/>
                  </a:cubicBezTo>
                  <a:cubicBezTo>
                    <a:pt x="346750" y="373869"/>
                    <a:pt x="344906" y="370186"/>
                    <a:pt x="343062" y="362820"/>
                  </a:cubicBezTo>
                  <a:cubicBezTo>
                    <a:pt x="343062" y="360979"/>
                    <a:pt x="337529" y="344405"/>
                    <a:pt x="346750" y="346860"/>
                  </a:cubicBezTo>
                  <a:cubicBezTo>
                    <a:pt x="350438" y="348702"/>
                    <a:pt x="350438" y="346860"/>
                    <a:pt x="350438" y="343177"/>
                  </a:cubicBezTo>
                  <a:lnTo>
                    <a:pt x="350438" y="302664"/>
                  </a:lnTo>
                  <a:cubicBezTo>
                    <a:pt x="350438" y="289774"/>
                    <a:pt x="359660" y="278725"/>
                    <a:pt x="368881" y="271359"/>
                  </a:cubicBezTo>
                  <a:cubicBezTo>
                    <a:pt x="383634" y="258468"/>
                    <a:pt x="400232" y="252944"/>
                    <a:pt x="418674" y="249261"/>
                  </a:cubicBezTo>
                  <a:cubicBezTo>
                    <a:pt x="427895" y="247419"/>
                    <a:pt x="451870" y="243736"/>
                    <a:pt x="453714" y="243736"/>
                  </a:cubicBezTo>
                  <a:close/>
                  <a:moveTo>
                    <a:pt x="210889" y="148550"/>
                  </a:moveTo>
                  <a:lnTo>
                    <a:pt x="475832" y="148550"/>
                  </a:lnTo>
                  <a:lnTo>
                    <a:pt x="475832" y="183567"/>
                  </a:lnTo>
                  <a:lnTo>
                    <a:pt x="210889" y="183567"/>
                  </a:lnTo>
                  <a:close/>
                  <a:moveTo>
                    <a:pt x="122934" y="128329"/>
                  </a:moveTo>
                  <a:lnTo>
                    <a:pt x="172784" y="128329"/>
                  </a:lnTo>
                  <a:cubicBezTo>
                    <a:pt x="180169" y="128329"/>
                    <a:pt x="183862" y="133853"/>
                    <a:pt x="183862" y="139377"/>
                  </a:cubicBezTo>
                  <a:lnTo>
                    <a:pt x="183862" y="189090"/>
                  </a:lnTo>
                  <a:cubicBezTo>
                    <a:pt x="183862" y="194614"/>
                    <a:pt x="180169" y="200138"/>
                    <a:pt x="172784" y="200138"/>
                  </a:cubicBezTo>
                  <a:lnTo>
                    <a:pt x="122934" y="200138"/>
                  </a:lnTo>
                  <a:cubicBezTo>
                    <a:pt x="117395" y="200138"/>
                    <a:pt x="111856" y="196455"/>
                    <a:pt x="111856" y="189090"/>
                  </a:cubicBezTo>
                  <a:lnTo>
                    <a:pt x="111856" y="139377"/>
                  </a:lnTo>
                  <a:cubicBezTo>
                    <a:pt x="111856" y="133853"/>
                    <a:pt x="115549" y="128329"/>
                    <a:pt x="122934" y="128329"/>
                  </a:cubicBezTo>
                  <a:close/>
                  <a:moveTo>
                    <a:pt x="55336" y="36835"/>
                  </a:moveTo>
                  <a:cubicBezTo>
                    <a:pt x="44268" y="36835"/>
                    <a:pt x="36890" y="44202"/>
                    <a:pt x="36890" y="55252"/>
                  </a:cubicBezTo>
                  <a:lnTo>
                    <a:pt x="36890" y="531647"/>
                  </a:lnTo>
                  <a:cubicBezTo>
                    <a:pt x="36890" y="542697"/>
                    <a:pt x="44268" y="550064"/>
                    <a:pt x="55336" y="550064"/>
                  </a:cubicBezTo>
                  <a:lnTo>
                    <a:pt x="232677" y="550064"/>
                  </a:lnTo>
                  <a:lnTo>
                    <a:pt x="229335" y="557406"/>
                  </a:lnTo>
                  <a:lnTo>
                    <a:pt x="574818" y="557406"/>
                  </a:lnTo>
                  <a:lnTo>
                    <a:pt x="584039" y="531625"/>
                  </a:lnTo>
                  <a:cubicBezTo>
                    <a:pt x="580351" y="524259"/>
                    <a:pt x="584039" y="526100"/>
                    <a:pt x="576662" y="524259"/>
                  </a:cubicBezTo>
                  <a:lnTo>
                    <a:pt x="550897" y="515464"/>
                  </a:lnTo>
                  <a:lnTo>
                    <a:pt x="550897" y="55252"/>
                  </a:lnTo>
                  <a:cubicBezTo>
                    <a:pt x="550897" y="44202"/>
                    <a:pt x="543518" y="36835"/>
                    <a:pt x="532451" y="36835"/>
                  </a:cubicBezTo>
                  <a:close/>
                  <a:moveTo>
                    <a:pt x="55336" y="0"/>
                  </a:moveTo>
                  <a:lnTo>
                    <a:pt x="532451" y="0"/>
                  </a:lnTo>
                  <a:cubicBezTo>
                    <a:pt x="563808" y="0"/>
                    <a:pt x="587787" y="23943"/>
                    <a:pt x="587787" y="55252"/>
                  </a:cubicBezTo>
                  <a:lnTo>
                    <a:pt x="587787" y="531647"/>
                  </a:lnTo>
                  <a:cubicBezTo>
                    <a:pt x="587787" y="562956"/>
                    <a:pt x="563808" y="586899"/>
                    <a:pt x="532451" y="586899"/>
                  </a:cubicBezTo>
                  <a:lnTo>
                    <a:pt x="55336" y="586899"/>
                  </a:lnTo>
                  <a:cubicBezTo>
                    <a:pt x="23979" y="586899"/>
                    <a:pt x="0" y="562956"/>
                    <a:pt x="0" y="531647"/>
                  </a:cubicBezTo>
                  <a:lnTo>
                    <a:pt x="0" y="55252"/>
                  </a:lnTo>
                  <a:cubicBezTo>
                    <a:pt x="0" y="23943"/>
                    <a:pt x="23979" y="0"/>
                    <a:pt x="5533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</p:sp>
      </p:grpSp>
      <p:grpSp>
        <p:nvGrpSpPr>
          <p:cNvPr id="27" name="组合 26"/>
          <p:cNvGrpSpPr/>
          <p:nvPr/>
        </p:nvGrpSpPr>
        <p:grpSpPr>
          <a:xfrm>
            <a:off x="0" y="0"/>
            <a:ext cx="12192000" cy="1585595"/>
            <a:chOff x="0" y="0"/>
            <a:chExt cx="19200" cy="2540"/>
          </a:xfrm>
        </p:grpSpPr>
        <p:pic>
          <p:nvPicPr>
            <p:cNvPr id="28" name="图片 27" descr="飞机飞在云层上&#10;&#10;描述已自动生成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781" y="616"/>
              <a:ext cx="8000" cy="1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民航信息管理系统</a:t>
              </a:r>
              <a:endParaRPr lang="zh-CN" altLang="en-US" sz="4800"/>
            </a:p>
          </p:txBody>
        </p:sp>
      </p:grpSp>
      <p:pic>
        <p:nvPicPr>
          <p:cNvPr id="47" name="图片 46" descr="QQ图片202107151822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090" y="2762250"/>
            <a:ext cx="6450965" cy="3808730"/>
          </a:xfrm>
          <a:prstGeom prst="rect">
            <a:avLst/>
          </a:prstGeom>
        </p:spPr>
      </p:pic>
      <p:cxnSp>
        <p:nvCxnSpPr>
          <p:cNvPr id="55" name="直接连接符 54"/>
          <p:cNvCxnSpPr/>
          <p:nvPr/>
        </p:nvCxnSpPr>
        <p:spPr>
          <a:xfrm>
            <a:off x="1510665" y="3123565"/>
            <a:ext cx="14401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 flipH="1">
            <a:off x="1395730" y="2072005"/>
            <a:ext cx="3863340" cy="977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400" spc="8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选座界面，高用户友好性，兼具功能与美观</a:t>
            </a:r>
            <a:endParaRPr kumimoji="0" lang="zh-CN" altLang="en-US" sz="2400" b="1" i="0" u="none" strike="noStrike" kern="1200" cap="none" spc="8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99720" y="1933575"/>
            <a:ext cx="734695" cy="810260"/>
            <a:chOff x="2928006" y="2699657"/>
            <a:chExt cx="1262264" cy="1262264"/>
          </a:xfrm>
        </p:grpSpPr>
        <p:sp>
          <p:nvSpPr>
            <p:cNvPr id="6" name="PA_圆角矩形 2"/>
            <p:cNvSpPr/>
            <p:nvPr>
              <p:custDataLst>
                <p:tags r:id="rId1"/>
              </p:custDataLst>
            </p:nvPr>
          </p:nvSpPr>
          <p:spPr>
            <a:xfrm rot="2700000" flipH="1">
              <a:off x="2928006" y="2699657"/>
              <a:ext cx="1262264" cy="1262264"/>
            </a:xfrm>
            <a:prstGeom prst="roundRect">
              <a:avLst>
                <a:gd name="adj" fmla="val 40606"/>
              </a:avLst>
            </a:prstGeom>
            <a:gradFill flip="none" rotWithShape="0">
              <a:gsLst>
                <a:gs pos="99000">
                  <a:sysClr val="window" lastClr="FFFFFF">
                    <a:lumMod val="95000"/>
                  </a:sysClr>
                </a:gs>
                <a:gs pos="1000">
                  <a:sysClr val="window" lastClr="FFFFFF"/>
                </a:gs>
              </a:gsLst>
              <a:lin ang="13500000" scaled="1"/>
              <a:tileRect/>
            </a:gradFill>
            <a:ln w="12700" cap="flat" cmpd="sng" algn="ctr">
              <a:gradFill>
                <a:gsLst>
                  <a:gs pos="1000">
                    <a:sysClr val="window" lastClr="FFFFFF"/>
                  </a:gs>
                  <a:gs pos="99000">
                    <a:sysClr val="window" lastClr="FFFFFF">
                      <a:lumMod val="95000"/>
                    </a:sys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54000" dist="127000" dir="36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5" name="seo-report_48643"/>
            <p:cNvSpPr>
              <a:spLocks noChangeAspect="1"/>
            </p:cNvSpPr>
            <p:nvPr/>
          </p:nvSpPr>
          <p:spPr bwMode="auto">
            <a:xfrm>
              <a:off x="3368148" y="3140088"/>
              <a:ext cx="381979" cy="381401"/>
            </a:xfrm>
            <a:custGeom>
              <a:avLst/>
              <a:gdLst>
                <a:gd name="connsiteX0" fmla="*/ 210889 w 587787"/>
                <a:gd name="connsiteY0" fmla="*/ 405207 h 586899"/>
                <a:gd name="connsiteX1" fmla="*/ 327095 w 587787"/>
                <a:gd name="connsiteY1" fmla="*/ 405207 h 586899"/>
                <a:gd name="connsiteX2" fmla="*/ 340007 w 587787"/>
                <a:gd name="connsiteY2" fmla="*/ 440224 h 586899"/>
                <a:gd name="connsiteX3" fmla="*/ 210889 w 587787"/>
                <a:gd name="connsiteY3" fmla="*/ 440224 h 586899"/>
                <a:gd name="connsiteX4" fmla="*/ 122934 w 587787"/>
                <a:gd name="connsiteY4" fmla="*/ 395950 h 586899"/>
                <a:gd name="connsiteX5" fmla="*/ 121088 w 587787"/>
                <a:gd name="connsiteY5" fmla="*/ 397793 h 586899"/>
                <a:gd name="connsiteX6" fmla="*/ 121088 w 587787"/>
                <a:gd name="connsiteY6" fmla="*/ 447575 h 586899"/>
                <a:gd name="connsiteX7" fmla="*/ 122934 w 587787"/>
                <a:gd name="connsiteY7" fmla="*/ 449419 h 586899"/>
                <a:gd name="connsiteX8" fmla="*/ 172784 w 587787"/>
                <a:gd name="connsiteY8" fmla="*/ 449419 h 586899"/>
                <a:gd name="connsiteX9" fmla="*/ 174630 w 587787"/>
                <a:gd name="connsiteY9" fmla="*/ 447575 h 586899"/>
                <a:gd name="connsiteX10" fmla="*/ 174630 w 587787"/>
                <a:gd name="connsiteY10" fmla="*/ 397793 h 586899"/>
                <a:gd name="connsiteX11" fmla="*/ 172784 w 587787"/>
                <a:gd name="connsiteY11" fmla="*/ 395950 h 586899"/>
                <a:gd name="connsiteX12" fmla="*/ 122934 w 587787"/>
                <a:gd name="connsiteY12" fmla="*/ 384887 h 586899"/>
                <a:gd name="connsiteX13" fmla="*/ 172784 w 587787"/>
                <a:gd name="connsiteY13" fmla="*/ 384887 h 586899"/>
                <a:gd name="connsiteX14" fmla="*/ 183862 w 587787"/>
                <a:gd name="connsiteY14" fmla="*/ 395950 h 586899"/>
                <a:gd name="connsiteX15" fmla="*/ 183862 w 587787"/>
                <a:gd name="connsiteY15" fmla="*/ 445731 h 586899"/>
                <a:gd name="connsiteX16" fmla="*/ 172784 w 587787"/>
                <a:gd name="connsiteY16" fmla="*/ 456794 h 586899"/>
                <a:gd name="connsiteX17" fmla="*/ 122934 w 587787"/>
                <a:gd name="connsiteY17" fmla="*/ 456794 h 586899"/>
                <a:gd name="connsiteX18" fmla="*/ 111856 w 587787"/>
                <a:gd name="connsiteY18" fmla="*/ 445731 h 586899"/>
                <a:gd name="connsiteX19" fmla="*/ 111856 w 587787"/>
                <a:gd name="connsiteY19" fmla="*/ 395950 h 586899"/>
                <a:gd name="connsiteX20" fmla="*/ 122934 w 587787"/>
                <a:gd name="connsiteY20" fmla="*/ 384887 h 586899"/>
                <a:gd name="connsiteX21" fmla="*/ 212763 w 587787"/>
                <a:gd name="connsiteY21" fmla="*/ 276878 h 586899"/>
                <a:gd name="connsiteX22" fmla="*/ 341782 w 587787"/>
                <a:gd name="connsiteY22" fmla="*/ 276878 h 586899"/>
                <a:gd name="connsiteX23" fmla="*/ 330723 w 587787"/>
                <a:gd name="connsiteY23" fmla="*/ 311895 h 586899"/>
                <a:gd name="connsiteX24" fmla="*/ 212763 w 587787"/>
                <a:gd name="connsiteY24" fmla="*/ 311895 h 586899"/>
                <a:gd name="connsiteX25" fmla="*/ 122934 w 587787"/>
                <a:gd name="connsiteY25" fmla="*/ 256657 h 586899"/>
                <a:gd name="connsiteX26" fmla="*/ 172784 w 587787"/>
                <a:gd name="connsiteY26" fmla="*/ 256657 h 586899"/>
                <a:gd name="connsiteX27" fmla="*/ 183862 w 587787"/>
                <a:gd name="connsiteY27" fmla="*/ 267705 h 586899"/>
                <a:gd name="connsiteX28" fmla="*/ 183862 w 587787"/>
                <a:gd name="connsiteY28" fmla="*/ 317418 h 586899"/>
                <a:gd name="connsiteX29" fmla="*/ 172784 w 587787"/>
                <a:gd name="connsiteY29" fmla="*/ 328466 h 586899"/>
                <a:gd name="connsiteX30" fmla="*/ 122934 w 587787"/>
                <a:gd name="connsiteY30" fmla="*/ 328466 h 586899"/>
                <a:gd name="connsiteX31" fmla="*/ 111856 w 587787"/>
                <a:gd name="connsiteY31" fmla="*/ 317418 h 586899"/>
                <a:gd name="connsiteX32" fmla="*/ 111856 w 587787"/>
                <a:gd name="connsiteY32" fmla="*/ 267705 h 586899"/>
                <a:gd name="connsiteX33" fmla="*/ 122934 w 587787"/>
                <a:gd name="connsiteY33" fmla="*/ 256657 h 586899"/>
                <a:gd name="connsiteX34" fmla="*/ 453714 w 587787"/>
                <a:gd name="connsiteY34" fmla="*/ 243736 h 586899"/>
                <a:gd name="connsiteX35" fmla="*/ 455559 w 587787"/>
                <a:gd name="connsiteY35" fmla="*/ 243736 h 586899"/>
                <a:gd name="connsiteX36" fmla="*/ 448182 w 587787"/>
                <a:gd name="connsiteY36" fmla="*/ 249261 h 586899"/>
                <a:gd name="connsiteX37" fmla="*/ 448182 w 587787"/>
                <a:gd name="connsiteY37" fmla="*/ 262151 h 586899"/>
                <a:gd name="connsiteX38" fmla="*/ 466624 w 587787"/>
                <a:gd name="connsiteY38" fmla="*/ 275042 h 586899"/>
                <a:gd name="connsiteX39" fmla="*/ 482607 w 587787"/>
                <a:gd name="connsiteY39" fmla="*/ 302664 h 586899"/>
                <a:gd name="connsiteX40" fmla="*/ 482607 w 587787"/>
                <a:gd name="connsiteY40" fmla="*/ 343177 h 586899"/>
                <a:gd name="connsiteX41" fmla="*/ 486296 w 587787"/>
                <a:gd name="connsiteY41" fmla="*/ 348088 h 586899"/>
                <a:gd name="connsiteX42" fmla="*/ 489984 w 587787"/>
                <a:gd name="connsiteY42" fmla="*/ 366503 h 586899"/>
                <a:gd name="connsiteX43" fmla="*/ 484451 w 587787"/>
                <a:gd name="connsiteY43" fmla="*/ 383077 h 586899"/>
                <a:gd name="connsiteX44" fmla="*/ 480763 w 587787"/>
                <a:gd name="connsiteY44" fmla="*/ 386760 h 586899"/>
                <a:gd name="connsiteX45" fmla="*/ 466624 w 587787"/>
                <a:gd name="connsiteY45" fmla="*/ 429114 h 586899"/>
                <a:gd name="connsiteX46" fmla="*/ 462936 w 587787"/>
                <a:gd name="connsiteY46" fmla="*/ 434639 h 586899"/>
                <a:gd name="connsiteX47" fmla="*/ 464780 w 587787"/>
                <a:gd name="connsiteY47" fmla="*/ 458578 h 586899"/>
                <a:gd name="connsiteX48" fmla="*/ 466624 w 587787"/>
                <a:gd name="connsiteY48" fmla="*/ 464103 h 586899"/>
                <a:gd name="connsiteX49" fmla="*/ 475845 w 587787"/>
                <a:gd name="connsiteY49" fmla="*/ 473311 h 586899"/>
                <a:gd name="connsiteX50" fmla="*/ 486296 w 587787"/>
                <a:gd name="connsiteY50" fmla="*/ 494795 h 586899"/>
                <a:gd name="connsiteX51" fmla="*/ 531479 w 587787"/>
                <a:gd name="connsiteY51" fmla="*/ 508836 h 586899"/>
                <a:gd name="connsiteX52" fmla="*/ 550897 w 587787"/>
                <a:gd name="connsiteY52" fmla="*/ 515464 h 586899"/>
                <a:gd name="connsiteX53" fmla="*/ 550897 w 587787"/>
                <a:gd name="connsiteY53" fmla="*/ 531647 h 586899"/>
                <a:gd name="connsiteX54" fmla="*/ 530607 w 587787"/>
                <a:gd name="connsiteY54" fmla="*/ 550064 h 586899"/>
                <a:gd name="connsiteX55" fmla="*/ 262537 w 587787"/>
                <a:gd name="connsiteY55" fmla="*/ 550064 h 586899"/>
                <a:gd name="connsiteX56" fmla="*/ 232677 w 587787"/>
                <a:gd name="connsiteY56" fmla="*/ 550064 h 586899"/>
                <a:gd name="connsiteX57" fmla="*/ 238556 w 587787"/>
                <a:gd name="connsiteY57" fmla="*/ 537149 h 586899"/>
                <a:gd name="connsiteX58" fmla="*/ 256998 w 587787"/>
                <a:gd name="connsiteY58" fmla="*/ 524259 h 586899"/>
                <a:gd name="connsiteX59" fmla="*/ 344906 w 587787"/>
                <a:gd name="connsiteY59" fmla="*/ 491112 h 586899"/>
                <a:gd name="connsiteX60" fmla="*/ 355971 w 587787"/>
                <a:gd name="connsiteY60" fmla="*/ 469628 h 586899"/>
                <a:gd name="connsiteX61" fmla="*/ 363348 w 587787"/>
                <a:gd name="connsiteY61" fmla="*/ 460420 h 586899"/>
                <a:gd name="connsiteX62" fmla="*/ 367036 w 587787"/>
                <a:gd name="connsiteY62" fmla="*/ 456737 h 586899"/>
                <a:gd name="connsiteX63" fmla="*/ 368881 w 587787"/>
                <a:gd name="connsiteY63" fmla="*/ 432797 h 586899"/>
                <a:gd name="connsiteX64" fmla="*/ 367036 w 587787"/>
                <a:gd name="connsiteY64" fmla="*/ 427273 h 586899"/>
                <a:gd name="connsiteX65" fmla="*/ 352283 w 587787"/>
                <a:gd name="connsiteY65" fmla="*/ 384918 h 586899"/>
                <a:gd name="connsiteX66" fmla="*/ 348594 w 587787"/>
                <a:gd name="connsiteY66" fmla="*/ 381235 h 586899"/>
                <a:gd name="connsiteX67" fmla="*/ 343062 w 587787"/>
                <a:gd name="connsiteY67" fmla="*/ 362820 h 586899"/>
                <a:gd name="connsiteX68" fmla="*/ 346750 w 587787"/>
                <a:gd name="connsiteY68" fmla="*/ 346860 h 586899"/>
                <a:gd name="connsiteX69" fmla="*/ 350438 w 587787"/>
                <a:gd name="connsiteY69" fmla="*/ 343177 h 586899"/>
                <a:gd name="connsiteX70" fmla="*/ 350438 w 587787"/>
                <a:gd name="connsiteY70" fmla="*/ 302664 h 586899"/>
                <a:gd name="connsiteX71" fmla="*/ 368881 w 587787"/>
                <a:gd name="connsiteY71" fmla="*/ 271359 h 586899"/>
                <a:gd name="connsiteX72" fmla="*/ 418674 w 587787"/>
                <a:gd name="connsiteY72" fmla="*/ 249261 h 586899"/>
                <a:gd name="connsiteX73" fmla="*/ 453714 w 587787"/>
                <a:gd name="connsiteY73" fmla="*/ 243736 h 586899"/>
                <a:gd name="connsiteX74" fmla="*/ 210889 w 587787"/>
                <a:gd name="connsiteY74" fmla="*/ 148550 h 586899"/>
                <a:gd name="connsiteX75" fmla="*/ 475832 w 587787"/>
                <a:gd name="connsiteY75" fmla="*/ 148550 h 586899"/>
                <a:gd name="connsiteX76" fmla="*/ 475832 w 587787"/>
                <a:gd name="connsiteY76" fmla="*/ 183567 h 586899"/>
                <a:gd name="connsiteX77" fmla="*/ 210889 w 587787"/>
                <a:gd name="connsiteY77" fmla="*/ 183567 h 586899"/>
                <a:gd name="connsiteX78" fmla="*/ 122934 w 587787"/>
                <a:gd name="connsiteY78" fmla="*/ 128329 h 586899"/>
                <a:gd name="connsiteX79" fmla="*/ 172784 w 587787"/>
                <a:gd name="connsiteY79" fmla="*/ 128329 h 586899"/>
                <a:gd name="connsiteX80" fmla="*/ 183862 w 587787"/>
                <a:gd name="connsiteY80" fmla="*/ 139377 h 586899"/>
                <a:gd name="connsiteX81" fmla="*/ 183862 w 587787"/>
                <a:gd name="connsiteY81" fmla="*/ 189090 h 586899"/>
                <a:gd name="connsiteX82" fmla="*/ 172784 w 587787"/>
                <a:gd name="connsiteY82" fmla="*/ 200138 h 586899"/>
                <a:gd name="connsiteX83" fmla="*/ 122934 w 587787"/>
                <a:gd name="connsiteY83" fmla="*/ 200138 h 586899"/>
                <a:gd name="connsiteX84" fmla="*/ 111856 w 587787"/>
                <a:gd name="connsiteY84" fmla="*/ 189090 h 586899"/>
                <a:gd name="connsiteX85" fmla="*/ 111856 w 587787"/>
                <a:gd name="connsiteY85" fmla="*/ 139377 h 586899"/>
                <a:gd name="connsiteX86" fmla="*/ 122934 w 587787"/>
                <a:gd name="connsiteY86" fmla="*/ 128329 h 586899"/>
                <a:gd name="connsiteX87" fmla="*/ 55336 w 587787"/>
                <a:gd name="connsiteY87" fmla="*/ 36835 h 586899"/>
                <a:gd name="connsiteX88" fmla="*/ 36890 w 587787"/>
                <a:gd name="connsiteY88" fmla="*/ 55252 h 586899"/>
                <a:gd name="connsiteX89" fmla="*/ 36890 w 587787"/>
                <a:gd name="connsiteY89" fmla="*/ 531647 h 586899"/>
                <a:gd name="connsiteX90" fmla="*/ 55336 w 587787"/>
                <a:gd name="connsiteY90" fmla="*/ 550064 h 586899"/>
                <a:gd name="connsiteX91" fmla="*/ 232677 w 587787"/>
                <a:gd name="connsiteY91" fmla="*/ 550064 h 586899"/>
                <a:gd name="connsiteX92" fmla="*/ 229335 w 587787"/>
                <a:gd name="connsiteY92" fmla="*/ 557406 h 586899"/>
                <a:gd name="connsiteX93" fmla="*/ 574818 w 587787"/>
                <a:gd name="connsiteY93" fmla="*/ 557406 h 586899"/>
                <a:gd name="connsiteX94" fmla="*/ 584039 w 587787"/>
                <a:gd name="connsiteY94" fmla="*/ 531625 h 586899"/>
                <a:gd name="connsiteX95" fmla="*/ 576662 w 587787"/>
                <a:gd name="connsiteY95" fmla="*/ 524259 h 586899"/>
                <a:gd name="connsiteX96" fmla="*/ 550897 w 587787"/>
                <a:gd name="connsiteY96" fmla="*/ 515464 h 586899"/>
                <a:gd name="connsiteX97" fmla="*/ 550897 w 587787"/>
                <a:gd name="connsiteY97" fmla="*/ 55252 h 586899"/>
                <a:gd name="connsiteX98" fmla="*/ 532451 w 587787"/>
                <a:gd name="connsiteY98" fmla="*/ 36835 h 586899"/>
                <a:gd name="connsiteX99" fmla="*/ 55336 w 587787"/>
                <a:gd name="connsiteY99" fmla="*/ 0 h 586899"/>
                <a:gd name="connsiteX100" fmla="*/ 532451 w 587787"/>
                <a:gd name="connsiteY100" fmla="*/ 0 h 586899"/>
                <a:gd name="connsiteX101" fmla="*/ 587787 w 587787"/>
                <a:gd name="connsiteY101" fmla="*/ 55252 h 586899"/>
                <a:gd name="connsiteX102" fmla="*/ 587787 w 587787"/>
                <a:gd name="connsiteY102" fmla="*/ 531647 h 586899"/>
                <a:gd name="connsiteX103" fmla="*/ 532451 w 587787"/>
                <a:gd name="connsiteY103" fmla="*/ 586899 h 586899"/>
                <a:gd name="connsiteX104" fmla="*/ 55336 w 587787"/>
                <a:gd name="connsiteY104" fmla="*/ 586899 h 586899"/>
                <a:gd name="connsiteX105" fmla="*/ 0 w 587787"/>
                <a:gd name="connsiteY105" fmla="*/ 531647 h 586899"/>
                <a:gd name="connsiteX106" fmla="*/ 0 w 587787"/>
                <a:gd name="connsiteY106" fmla="*/ 55252 h 586899"/>
                <a:gd name="connsiteX107" fmla="*/ 55336 w 587787"/>
                <a:gd name="connsiteY107" fmla="*/ 0 h 586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587787" h="586899">
                  <a:moveTo>
                    <a:pt x="210889" y="405207"/>
                  </a:moveTo>
                  <a:lnTo>
                    <a:pt x="327095" y="405207"/>
                  </a:lnTo>
                  <a:cubicBezTo>
                    <a:pt x="328940" y="423637"/>
                    <a:pt x="340007" y="440224"/>
                    <a:pt x="340007" y="440224"/>
                  </a:cubicBezTo>
                  <a:lnTo>
                    <a:pt x="210889" y="440224"/>
                  </a:lnTo>
                  <a:close/>
                  <a:moveTo>
                    <a:pt x="122934" y="395950"/>
                  </a:moveTo>
                  <a:cubicBezTo>
                    <a:pt x="122934" y="395950"/>
                    <a:pt x="121088" y="395950"/>
                    <a:pt x="121088" y="397793"/>
                  </a:cubicBezTo>
                  <a:lnTo>
                    <a:pt x="121088" y="447575"/>
                  </a:lnTo>
                  <a:cubicBezTo>
                    <a:pt x="121088" y="447575"/>
                    <a:pt x="121088" y="449419"/>
                    <a:pt x="122934" y="449419"/>
                  </a:cubicBezTo>
                  <a:lnTo>
                    <a:pt x="172784" y="449419"/>
                  </a:lnTo>
                  <a:cubicBezTo>
                    <a:pt x="172784" y="449419"/>
                    <a:pt x="174630" y="449419"/>
                    <a:pt x="174630" y="447575"/>
                  </a:cubicBezTo>
                  <a:lnTo>
                    <a:pt x="174630" y="397793"/>
                  </a:lnTo>
                  <a:cubicBezTo>
                    <a:pt x="174630" y="397793"/>
                    <a:pt x="174630" y="395950"/>
                    <a:pt x="172784" y="395950"/>
                  </a:cubicBezTo>
                  <a:close/>
                  <a:moveTo>
                    <a:pt x="122934" y="384887"/>
                  </a:moveTo>
                  <a:lnTo>
                    <a:pt x="172784" y="384887"/>
                  </a:lnTo>
                  <a:cubicBezTo>
                    <a:pt x="180169" y="384887"/>
                    <a:pt x="183862" y="390418"/>
                    <a:pt x="183862" y="395950"/>
                  </a:cubicBezTo>
                  <a:lnTo>
                    <a:pt x="183862" y="445731"/>
                  </a:lnTo>
                  <a:cubicBezTo>
                    <a:pt x="183862" y="451263"/>
                    <a:pt x="180169" y="456794"/>
                    <a:pt x="172784" y="456794"/>
                  </a:cubicBezTo>
                  <a:lnTo>
                    <a:pt x="122934" y="456794"/>
                  </a:lnTo>
                  <a:cubicBezTo>
                    <a:pt x="117395" y="456794"/>
                    <a:pt x="111856" y="453106"/>
                    <a:pt x="111856" y="445731"/>
                  </a:cubicBezTo>
                  <a:lnTo>
                    <a:pt x="111856" y="395950"/>
                  </a:lnTo>
                  <a:cubicBezTo>
                    <a:pt x="111856" y="390418"/>
                    <a:pt x="115549" y="384887"/>
                    <a:pt x="122934" y="384887"/>
                  </a:cubicBezTo>
                  <a:close/>
                  <a:moveTo>
                    <a:pt x="212763" y="276878"/>
                  </a:moveTo>
                  <a:lnTo>
                    <a:pt x="341782" y="276878"/>
                  </a:lnTo>
                  <a:cubicBezTo>
                    <a:pt x="328880" y="289779"/>
                    <a:pt x="328880" y="306366"/>
                    <a:pt x="330723" y="311895"/>
                  </a:cubicBezTo>
                  <a:lnTo>
                    <a:pt x="212763" y="311895"/>
                  </a:lnTo>
                  <a:close/>
                  <a:moveTo>
                    <a:pt x="122934" y="256657"/>
                  </a:moveTo>
                  <a:lnTo>
                    <a:pt x="172784" y="256657"/>
                  </a:lnTo>
                  <a:cubicBezTo>
                    <a:pt x="180169" y="256657"/>
                    <a:pt x="183862" y="262181"/>
                    <a:pt x="183862" y="267705"/>
                  </a:cubicBezTo>
                  <a:lnTo>
                    <a:pt x="183862" y="317418"/>
                  </a:lnTo>
                  <a:cubicBezTo>
                    <a:pt x="183862" y="322942"/>
                    <a:pt x="180169" y="328466"/>
                    <a:pt x="172784" y="328466"/>
                  </a:cubicBezTo>
                  <a:lnTo>
                    <a:pt x="122934" y="328466"/>
                  </a:lnTo>
                  <a:cubicBezTo>
                    <a:pt x="117395" y="328466"/>
                    <a:pt x="111856" y="324783"/>
                    <a:pt x="111856" y="317418"/>
                  </a:cubicBezTo>
                  <a:lnTo>
                    <a:pt x="111856" y="267705"/>
                  </a:lnTo>
                  <a:cubicBezTo>
                    <a:pt x="111856" y="262181"/>
                    <a:pt x="115549" y="256657"/>
                    <a:pt x="122934" y="256657"/>
                  </a:cubicBezTo>
                  <a:close/>
                  <a:moveTo>
                    <a:pt x="453714" y="243736"/>
                  </a:moveTo>
                  <a:lnTo>
                    <a:pt x="455559" y="243736"/>
                  </a:lnTo>
                  <a:cubicBezTo>
                    <a:pt x="453714" y="245578"/>
                    <a:pt x="450026" y="247419"/>
                    <a:pt x="448182" y="249261"/>
                  </a:cubicBezTo>
                  <a:cubicBezTo>
                    <a:pt x="444493" y="254785"/>
                    <a:pt x="444493" y="258468"/>
                    <a:pt x="448182" y="262151"/>
                  </a:cubicBezTo>
                  <a:cubicBezTo>
                    <a:pt x="453714" y="265834"/>
                    <a:pt x="457403" y="267676"/>
                    <a:pt x="466624" y="275042"/>
                  </a:cubicBezTo>
                  <a:cubicBezTo>
                    <a:pt x="474001" y="278725"/>
                    <a:pt x="480763" y="287932"/>
                    <a:pt x="482607" y="302664"/>
                  </a:cubicBezTo>
                  <a:lnTo>
                    <a:pt x="482607" y="343177"/>
                  </a:lnTo>
                  <a:cubicBezTo>
                    <a:pt x="482607" y="348088"/>
                    <a:pt x="482607" y="349930"/>
                    <a:pt x="486296" y="348088"/>
                  </a:cubicBezTo>
                  <a:cubicBezTo>
                    <a:pt x="493672" y="348088"/>
                    <a:pt x="491828" y="360979"/>
                    <a:pt x="489984" y="366503"/>
                  </a:cubicBezTo>
                  <a:cubicBezTo>
                    <a:pt x="488140" y="373869"/>
                    <a:pt x="486296" y="375711"/>
                    <a:pt x="484451" y="383077"/>
                  </a:cubicBezTo>
                  <a:cubicBezTo>
                    <a:pt x="482607" y="388601"/>
                    <a:pt x="480763" y="386760"/>
                    <a:pt x="480763" y="386760"/>
                  </a:cubicBezTo>
                  <a:cubicBezTo>
                    <a:pt x="478919" y="395967"/>
                    <a:pt x="477075" y="414382"/>
                    <a:pt x="466624" y="429114"/>
                  </a:cubicBezTo>
                  <a:cubicBezTo>
                    <a:pt x="464780" y="430956"/>
                    <a:pt x="462936" y="432797"/>
                    <a:pt x="462936" y="434639"/>
                  </a:cubicBezTo>
                  <a:cubicBezTo>
                    <a:pt x="462936" y="436480"/>
                    <a:pt x="462936" y="443846"/>
                    <a:pt x="464780" y="458578"/>
                  </a:cubicBezTo>
                  <a:cubicBezTo>
                    <a:pt x="464780" y="464103"/>
                    <a:pt x="464780" y="464103"/>
                    <a:pt x="466624" y="464103"/>
                  </a:cubicBezTo>
                  <a:cubicBezTo>
                    <a:pt x="474001" y="464103"/>
                    <a:pt x="475845" y="467786"/>
                    <a:pt x="475845" y="473311"/>
                  </a:cubicBezTo>
                  <a:cubicBezTo>
                    <a:pt x="475845" y="487429"/>
                    <a:pt x="484451" y="492953"/>
                    <a:pt x="486296" y="494795"/>
                  </a:cubicBezTo>
                  <a:cubicBezTo>
                    <a:pt x="501971" y="500320"/>
                    <a:pt x="516725" y="504463"/>
                    <a:pt x="531479" y="508836"/>
                  </a:cubicBezTo>
                  <a:lnTo>
                    <a:pt x="550897" y="515464"/>
                  </a:lnTo>
                  <a:lnTo>
                    <a:pt x="550897" y="531647"/>
                  </a:lnTo>
                  <a:cubicBezTo>
                    <a:pt x="550897" y="542697"/>
                    <a:pt x="547208" y="550064"/>
                    <a:pt x="530607" y="550064"/>
                  </a:cubicBezTo>
                  <a:lnTo>
                    <a:pt x="262537" y="550064"/>
                  </a:lnTo>
                  <a:lnTo>
                    <a:pt x="232677" y="550064"/>
                  </a:lnTo>
                  <a:lnTo>
                    <a:pt x="238556" y="537149"/>
                  </a:lnTo>
                  <a:cubicBezTo>
                    <a:pt x="242245" y="531625"/>
                    <a:pt x="244089" y="527942"/>
                    <a:pt x="256998" y="524259"/>
                  </a:cubicBezTo>
                  <a:cubicBezTo>
                    <a:pt x="275440" y="518734"/>
                    <a:pt x="330767" y="502161"/>
                    <a:pt x="344906" y="491112"/>
                  </a:cubicBezTo>
                  <a:cubicBezTo>
                    <a:pt x="348594" y="489270"/>
                    <a:pt x="355971" y="480063"/>
                    <a:pt x="355971" y="469628"/>
                  </a:cubicBezTo>
                  <a:cubicBezTo>
                    <a:pt x="355971" y="465944"/>
                    <a:pt x="355971" y="460420"/>
                    <a:pt x="363348" y="460420"/>
                  </a:cubicBezTo>
                  <a:cubicBezTo>
                    <a:pt x="365192" y="460420"/>
                    <a:pt x="367036" y="458578"/>
                    <a:pt x="367036" y="456737"/>
                  </a:cubicBezTo>
                  <a:cubicBezTo>
                    <a:pt x="367036" y="449371"/>
                    <a:pt x="367036" y="440163"/>
                    <a:pt x="368881" y="432797"/>
                  </a:cubicBezTo>
                  <a:cubicBezTo>
                    <a:pt x="368881" y="430956"/>
                    <a:pt x="368881" y="429114"/>
                    <a:pt x="367036" y="427273"/>
                  </a:cubicBezTo>
                  <a:cubicBezTo>
                    <a:pt x="359660" y="416224"/>
                    <a:pt x="354127" y="395967"/>
                    <a:pt x="352283" y="384918"/>
                  </a:cubicBezTo>
                  <a:cubicBezTo>
                    <a:pt x="352283" y="384918"/>
                    <a:pt x="350438" y="386760"/>
                    <a:pt x="348594" y="381235"/>
                  </a:cubicBezTo>
                  <a:cubicBezTo>
                    <a:pt x="346750" y="373869"/>
                    <a:pt x="344906" y="370186"/>
                    <a:pt x="343062" y="362820"/>
                  </a:cubicBezTo>
                  <a:cubicBezTo>
                    <a:pt x="343062" y="360979"/>
                    <a:pt x="337529" y="344405"/>
                    <a:pt x="346750" y="346860"/>
                  </a:cubicBezTo>
                  <a:cubicBezTo>
                    <a:pt x="350438" y="348702"/>
                    <a:pt x="350438" y="346860"/>
                    <a:pt x="350438" y="343177"/>
                  </a:cubicBezTo>
                  <a:lnTo>
                    <a:pt x="350438" y="302664"/>
                  </a:lnTo>
                  <a:cubicBezTo>
                    <a:pt x="350438" y="289774"/>
                    <a:pt x="359660" y="278725"/>
                    <a:pt x="368881" y="271359"/>
                  </a:cubicBezTo>
                  <a:cubicBezTo>
                    <a:pt x="383634" y="258468"/>
                    <a:pt x="400232" y="252944"/>
                    <a:pt x="418674" y="249261"/>
                  </a:cubicBezTo>
                  <a:cubicBezTo>
                    <a:pt x="427895" y="247419"/>
                    <a:pt x="451870" y="243736"/>
                    <a:pt x="453714" y="243736"/>
                  </a:cubicBezTo>
                  <a:close/>
                  <a:moveTo>
                    <a:pt x="210889" y="148550"/>
                  </a:moveTo>
                  <a:lnTo>
                    <a:pt x="475832" y="148550"/>
                  </a:lnTo>
                  <a:lnTo>
                    <a:pt x="475832" y="183567"/>
                  </a:lnTo>
                  <a:lnTo>
                    <a:pt x="210889" y="183567"/>
                  </a:lnTo>
                  <a:close/>
                  <a:moveTo>
                    <a:pt x="122934" y="128329"/>
                  </a:moveTo>
                  <a:lnTo>
                    <a:pt x="172784" y="128329"/>
                  </a:lnTo>
                  <a:cubicBezTo>
                    <a:pt x="180169" y="128329"/>
                    <a:pt x="183862" y="133853"/>
                    <a:pt x="183862" y="139377"/>
                  </a:cubicBezTo>
                  <a:lnTo>
                    <a:pt x="183862" y="189090"/>
                  </a:lnTo>
                  <a:cubicBezTo>
                    <a:pt x="183862" y="194614"/>
                    <a:pt x="180169" y="200138"/>
                    <a:pt x="172784" y="200138"/>
                  </a:cubicBezTo>
                  <a:lnTo>
                    <a:pt x="122934" y="200138"/>
                  </a:lnTo>
                  <a:cubicBezTo>
                    <a:pt x="117395" y="200138"/>
                    <a:pt x="111856" y="196455"/>
                    <a:pt x="111856" y="189090"/>
                  </a:cubicBezTo>
                  <a:lnTo>
                    <a:pt x="111856" y="139377"/>
                  </a:lnTo>
                  <a:cubicBezTo>
                    <a:pt x="111856" y="133853"/>
                    <a:pt x="115549" y="128329"/>
                    <a:pt x="122934" y="128329"/>
                  </a:cubicBezTo>
                  <a:close/>
                  <a:moveTo>
                    <a:pt x="55336" y="36835"/>
                  </a:moveTo>
                  <a:cubicBezTo>
                    <a:pt x="44268" y="36835"/>
                    <a:pt x="36890" y="44202"/>
                    <a:pt x="36890" y="55252"/>
                  </a:cubicBezTo>
                  <a:lnTo>
                    <a:pt x="36890" y="531647"/>
                  </a:lnTo>
                  <a:cubicBezTo>
                    <a:pt x="36890" y="542697"/>
                    <a:pt x="44268" y="550064"/>
                    <a:pt x="55336" y="550064"/>
                  </a:cubicBezTo>
                  <a:lnTo>
                    <a:pt x="232677" y="550064"/>
                  </a:lnTo>
                  <a:lnTo>
                    <a:pt x="229335" y="557406"/>
                  </a:lnTo>
                  <a:lnTo>
                    <a:pt x="574818" y="557406"/>
                  </a:lnTo>
                  <a:lnTo>
                    <a:pt x="584039" y="531625"/>
                  </a:lnTo>
                  <a:cubicBezTo>
                    <a:pt x="580351" y="524259"/>
                    <a:pt x="584039" y="526100"/>
                    <a:pt x="576662" y="524259"/>
                  </a:cubicBezTo>
                  <a:lnTo>
                    <a:pt x="550897" y="515464"/>
                  </a:lnTo>
                  <a:lnTo>
                    <a:pt x="550897" y="55252"/>
                  </a:lnTo>
                  <a:cubicBezTo>
                    <a:pt x="550897" y="44202"/>
                    <a:pt x="543518" y="36835"/>
                    <a:pt x="532451" y="36835"/>
                  </a:cubicBezTo>
                  <a:close/>
                  <a:moveTo>
                    <a:pt x="55336" y="0"/>
                  </a:moveTo>
                  <a:lnTo>
                    <a:pt x="532451" y="0"/>
                  </a:lnTo>
                  <a:cubicBezTo>
                    <a:pt x="563808" y="0"/>
                    <a:pt x="587787" y="23943"/>
                    <a:pt x="587787" y="55252"/>
                  </a:cubicBezTo>
                  <a:lnTo>
                    <a:pt x="587787" y="531647"/>
                  </a:lnTo>
                  <a:cubicBezTo>
                    <a:pt x="587787" y="562956"/>
                    <a:pt x="563808" y="586899"/>
                    <a:pt x="532451" y="586899"/>
                  </a:cubicBezTo>
                  <a:lnTo>
                    <a:pt x="55336" y="586899"/>
                  </a:lnTo>
                  <a:cubicBezTo>
                    <a:pt x="23979" y="586899"/>
                    <a:pt x="0" y="562956"/>
                    <a:pt x="0" y="531647"/>
                  </a:cubicBezTo>
                  <a:lnTo>
                    <a:pt x="0" y="55252"/>
                  </a:lnTo>
                  <a:cubicBezTo>
                    <a:pt x="0" y="23943"/>
                    <a:pt x="23979" y="0"/>
                    <a:pt x="5533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</p:sp>
      </p:grpSp>
      <p:grpSp>
        <p:nvGrpSpPr>
          <p:cNvPr id="27" name="组合 26"/>
          <p:cNvGrpSpPr/>
          <p:nvPr/>
        </p:nvGrpSpPr>
        <p:grpSpPr>
          <a:xfrm>
            <a:off x="0" y="0"/>
            <a:ext cx="12192000" cy="1585595"/>
            <a:chOff x="0" y="0"/>
            <a:chExt cx="19200" cy="2540"/>
          </a:xfrm>
        </p:grpSpPr>
        <p:pic>
          <p:nvPicPr>
            <p:cNvPr id="28" name="图片 27" descr="飞机飞在云层上&#10;&#10;描述已自动生成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781" y="616"/>
              <a:ext cx="8000" cy="1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民航信息管理系统</a:t>
              </a:r>
              <a:endParaRPr lang="zh-CN" altLang="en-US" sz="4800"/>
            </a:p>
          </p:txBody>
        </p:sp>
      </p:grpSp>
      <p:sp>
        <p:nvSpPr>
          <p:cNvPr id="32" name="矩形 31"/>
          <p:cNvSpPr/>
          <p:nvPr/>
        </p:nvSpPr>
        <p:spPr>
          <a:xfrm>
            <a:off x="1243330" y="3023235"/>
            <a:ext cx="133985" cy="33718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rPr>
              <a:t>3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6" name="图片 45" descr="QQ图片202107151822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9340" y="2616200"/>
            <a:ext cx="6615430" cy="3907790"/>
          </a:xfrm>
          <a:prstGeom prst="rect">
            <a:avLst/>
          </a:prstGeom>
        </p:spPr>
      </p:pic>
      <p:cxnSp>
        <p:nvCxnSpPr>
          <p:cNvPr id="2" name="直接连接符 1"/>
          <p:cNvCxnSpPr/>
          <p:nvPr/>
        </p:nvCxnSpPr>
        <p:spPr>
          <a:xfrm>
            <a:off x="1527810" y="3115945"/>
            <a:ext cx="14401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775967" y="3052078"/>
            <a:ext cx="2746638" cy="2749477"/>
            <a:chOff x="4404977" y="2340469"/>
            <a:chExt cx="2944768" cy="2947811"/>
          </a:xfrm>
          <a:effectLst>
            <a:outerShdw blurRad="266700" dist="127000" dir="2700000" algn="tl" rotWithShape="0">
              <a:prstClr val="black">
                <a:alpha val="25000"/>
              </a:prstClr>
            </a:outerShdw>
          </a:effectLst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4404977" y="2340469"/>
              <a:ext cx="2944768" cy="2947811"/>
            </a:xfrm>
            <a:custGeom>
              <a:avLst/>
              <a:gdLst>
                <a:gd name="T0" fmla="*/ 586 w 2574"/>
                <a:gd name="T1" fmla="*/ 2406 h 2574"/>
                <a:gd name="T2" fmla="*/ 883 w 2574"/>
                <a:gd name="T3" fmla="*/ 2544 h 2574"/>
                <a:gd name="T4" fmla="*/ 1001 w 2574"/>
                <a:gd name="T5" fmla="*/ 2361 h 2574"/>
                <a:gd name="T6" fmla="*/ 1287 w 2574"/>
                <a:gd name="T7" fmla="*/ 2397 h 2574"/>
                <a:gd name="T8" fmla="*/ 1485 w 2574"/>
                <a:gd name="T9" fmla="*/ 2379 h 2574"/>
                <a:gd name="T10" fmla="*/ 1582 w 2574"/>
                <a:gd name="T11" fmla="*/ 2574 h 2574"/>
                <a:gd name="T12" fmla="*/ 1890 w 2574"/>
                <a:gd name="T13" fmla="*/ 2462 h 2574"/>
                <a:gd name="T14" fmla="*/ 1840 w 2574"/>
                <a:gd name="T15" fmla="*/ 2254 h 2574"/>
                <a:gd name="T16" fmla="*/ 2211 w 2574"/>
                <a:gd name="T17" fmla="*/ 1924 h 2574"/>
                <a:gd name="T18" fmla="*/ 2406 w 2574"/>
                <a:gd name="T19" fmla="*/ 1989 h 2574"/>
                <a:gd name="T20" fmla="*/ 2544 w 2574"/>
                <a:gd name="T21" fmla="*/ 1691 h 2574"/>
                <a:gd name="T22" fmla="*/ 2378 w 2574"/>
                <a:gd name="T23" fmla="*/ 1590 h 2574"/>
                <a:gd name="T24" fmla="*/ 2428 w 2574"/>
                <a:gd name="T25" fmla="*/ 1256 h 2574"/>
                <a:gd name="T26" fmla="*/ 2413 w 2574"/>
                <a:gd name="T27" fmla="*/ 1073 h 2574"/>
                <a:gd name="T28" fmla="*/ 2574 w 2574"/>
                <a:gd name="T29" fmla="*/ 992 h 2574"/>
                <a:gd name="T30" fmla="*/ 2462 w 2574"/>
                <a:gd name="T31" fmla="*/ 684 h 2574"/>
                <a:gd name="T32" fmla="*/ 2296 w 2574"/>
                <a:gd name="T33" fmla="*/ 724 h 2574"/>
                <a:gd name="T34" fmla="*/ 1938 w 2574"/>
                <a:gd name="T35" fmla="*/ 320 h 2574"/>
                <a:gd name="T36" fmla="*/ 1988 w 2574"/>
                <a:gd name="T37" fmla="*/ 168 h 2574"/>
                <a:gd name="T38" fmla="*/ 1691 w 2574"/>
                <a:gd name="T39" fmla="*/ 30 h 2574"/>
                <a:gd name="T40" fmla="*/ 1610 w 2574"/>
                <a:gd name="T41" fmla="*/ 162 h 2574"/>
                <a:gd name="T42" fmla="*/ 1287 w 2574"/>
                <a:gd name="T43" fmla="*/ 115 h 2574"/>
                <a:gd name="T44" fmla="*/ 1065 w 2574"/>
                <a:gd name="T45" fmla="*/ 137 h 2574"/>
                <a:gd name="T46" fmla="*/ 992 w 2574"/>
                <a:gd name="T47" fmla="*/ 0 h 2574"/>
                <a:gd name="T48" fmla="*/ 684 w 2574"/>
                <a:gd name="T49" fmla="*/ 113 h 2574"/>
                <a:gd name="T50" fmla="*/ 718 w 2574"/>
                <a:gd name="T51" fmla="*/ 268 h 2574"/>
                <a:gd name="T52" fmla="*/ 331 w 2574"/>
                <a:gd name="T53" fmla="*/ 635 h 2574"/>
                <a:gd name="T54" fmla="*/ 168 w 2574"/>
                <a:gd name="T55" fmla="*/ 586 h 2574"/>
                <a:gd name="T56" fmla="*/ 30 w 2574"/>
                <a:gd name="T57" fmla="*/ 883 h 2574"/>
                <a:gd name="T58" fmla="*/ 180 w 2574"/>
                <a:gd name="T59" fmla="*/ 980 h 2574"/>
                <a:gd name="T60" fmla="*/ 146 w 2574"/>
                <a:gd name="T61" fmla="*/ 1256 h 2574"/>
                <a:gd name="T62" fmla="*/ 171 w 2574"/>
                <a:gd name="T63" fmla="*/ 1491 h 2574"/>
                <a:gd name="T64" fmla="*/ 0 w 2574"/>
                <a:gd name="T65" fmla="*/ 1582 h 2574"/>
                <a:gd name="T66" fmla="*/ 112 w 2574"/>
                <a:gd name="T67" fmla="*/ 1890 h 2574"/>
                <a:gd name="T68" fmla="*/ 311 w 2574"/>
                <a:gd name="T69" fmla="*/ 1847 h 2574"/>
                <a:gd name="T70" fmla="*/ 648 w 2574"/>
                <a:gd name="T71" fmla="*/ 2201 h 2574"/>
                <a:gd name="T72" fmla="*/ 586 w 2574"/>
                <a:gd name="T73" fmla="*/ 2406 h 2574"/>
                <a:gd name="T74" fmla="*/ 322 w 2574"/>
                <a:gd name="T75" fmla="*/ 1256 h 2574"/>
                <a:gd name="T76" fmla="*/ 1287 w 2574"/>
                <a:gd name="T77" fmla="*/ 291 h 2574"/>
                <a:gd name="T78" fmla="*/ 2252 w 2574"/>
                <a:gd name="T79" fmla="*/ 1256 h 2574"/>
                <a:gd name="T80" fmla="*/ 1287 w 2574"/>
                <a:gd name="T81" fmla="*/ 2221 h 2574"/>
                <a:gd name="T82" fmla="*/ 322 w 2574"/>
                <a:gd name="T83" fmla="*/ 1256 h 2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74" h="2574">
                  <a:moveTo>
                    <a:pt x="586" y="2406"/>
                  </a:moveTo>
                  <a:cubicBezTo>
                    <a:pt x="883" y="2544"/>
                    <a:pt x="883" y="2544"/>
                    <a:pt x="883" y="2544"/>
                  </a:cubicBezTo>
                  <a:cubicBezTo>
                    <a:pt x="1001" y="2361"/>
                    <a:pt x="1001" y="2361"/>
                    <a:pt x="1001" y="2361"/>
                  </a:cubicBezTo>
                  <a:cubicBezTo>
                    <a:pt x="1092" y="2384"/>
                    <a:pt x="1188" y="2397"/>
                    <a:pt x="1287" y="2397"/>
                  </a:cubicBezTo>
                  <a:cubicBezTo>
                    <a:pt x="1354" y="2397"/>
                    <a:pt x="1420" y="2391"/>
                    <a:pt x="1485" y="2379"/>
                  </a:cubicBezTo>
                  <a:cubicBezTo>
                    <a:pt x="1582" y="2574"/>
                    <a:pt x="1582" y="2574"/>
                    <a:pt x="1582" y="2574"/>
                  </a:cubicBezTo>
                  <a:cubicBezTo>
                    <a:pt x="1890" y="2462"/>
                    <a:pt x="1890" y="2462"/>
                    <a:pt x="1890" y="2462"/>
                  </a:cubicBezTo>
                  <a:cubicBezTo>
                    <a:pt x="1840" y="2254"/>
                    <a:pt x="1840" y="2254"/>
                    <a:pt x="1840" y="2254"/>
                  </a:cubicBezTo>
                  <a:cubicBezTo>
                    <a:pt x="1987" y="2172"/>
                    <a:pt x="2113" y="2059"/>
                    <a:pt x="2211" y="1924"/>
                  </a:cubicBezTo>
                  <a:cubicBezTo>
                    <a:pt x="2406" y="1989"/>
                    <a:pt x="2406" y="1989"/>
                    <a:pt x="2406" y="1989"/>
                  </a:cubicBezTo>
                  <a:cubicBezTo>
                    <a:pt x="2544" y="1691"/>
                    <a:pt x="2544" y="1691"/>
                    <a:pt x="2544" y="1691"/>
                  </a:cubicBezTo>
                  <a:cubicBezTo>
                    <a:pt x="2378" y="1590"/>
                    <a:pt x="2378" y="1590"/>
                    <a:pt x="2378" y="1590"/>
                  </a:cubicBezTo>
                  <a:cubicBezTo>
                    <a:pt x="2410" y="1484"/>
                    <a:pt x="2428" y="1372"/>
                    <a:pt x="2428" y="1256"/>
                  </a:cubicBezTo>
                  <a:cubicBezTo>
                    <a:pt x="2428" y="1194"/>
                    <a:pt x="2423" y="1132"/>
                    <a:pt x="2413" y="1073"/>
                  </a:cubicBezTo>
                  <a:cubicBezTo>
                    <a:pt x="2574" y="992"/>
                    <a:pt x="2574" y="992"/>
                    <a:pt x="2574" y="992"/>
                  </a:cubicBezTo>
                  <a:cubicBezTo>
                    <a:pt x="2462" y="684"/>
                    <a:pt x="2462" y="684"/>
                    <a:pt x="2462" y="684"/>
                  </a:cubicBezTo>
                  <a:cubicBezTo>
                    <a:pt x="2296" y="724"/>
                    <a:pt x="2296" y="724"/>
                    <a:pt x="2296" y="724"/>
                  </a:cubicBezTo>
                  <a:cubicBezTo>
                    <a:pt x="2210" y="562"/>
                    <a:pt x="2087" y="424"/>
                    <a:pt x="1938" y="320"/>
                  </a:cubicBezTo>
                  <a:cubicBezTo>
                    <a:pt x="1988" y="168"/>
                    <a:pt x="1988" y="168"/>
                    <a:pt x="1988" y="168"/>
                  </a:cubicBezTo>
                  <a:cubicBezTo>
                    <a:pt x="1691" y="30"/>
                    <a:pt x="1691" y="30"/>
                    <a:pt x="1691" y="30"/>
                  </a:cubicBezTo>
                  <a:cubicBezTo>
                    <a:pt x="1610" y="162"/>
                    <a:pt x="1610" y="162"/>
                    <a:pt x="1610" y="162"/>
                  </a:cubicBezTo>
                  <a:cubicBezTo>
                    <a:pt x="1508" y="132"/>
                    <a:pt x="1399" y="115"/>
                    <a:pt x="1287" y="115"/>
                  </a:cubicBezTo>
                  <a:cubicBezTo>
                    <a:pt x="1211" y="115"/>
                    <a:pt x="1137" y="123"/>
                    <a:pt x="1065" y="137"/>
                  </a:cubicBezTo>
                  <a:cubicBezTo>
                    <a:pt x="992" y="0"/>
                    <a:pt x="992" y="0"/>
                    <a:pt x="992" y="0"/>
                  </a:cubicBezTo>
                  <a:cubicBezTo>
                    <a:pt x="684" y="113"/>
                    <a:pt x="684" y="113"/>
                    <a:pt x="684" y="113"/>
                  </a:cubicBezTo>
                  <a:cubicBezTo>
                    <a:pt x="718" y="268"/>
                    <a:pt x="718" y="268"/>
                    <a:pt x="718" y="268"/>
                  </a:cubicBezTo>
                  <a:cubicBezTo>
                    <a:pt x="562" y="358"/>
                    <a:pt x="429" y="484"/>
                    <a:pt x="331" y="635"/>
                  </a:cubicBezTo>
                  <a:cubicBezTo>
                    <a:pt x="168" y="586"/>
                    <a:pt x="168" y="586"/>
                    <a:pt x="168" y="586"/>
                  </a:cubicBezTo>
                  <a:cubicBezTo>
                    <a:pt x="30" y="883"/>
                    <a:pt x="30" y="883"/>
                    <a:pt x="30" y="883"/>
                  </a:cubicBezTo>
                  <a:cubicBezTo>
                    <a:pt x="180" y="980"/>
                    <a:pt x="180" y="980"/>
                    <a:pt x="180" y="980"/>
                  </a:cubicBezTo>
                  <a:cubicBezTo>
                    <a:pt x="158" y="1068"/>
                    <a:pt x="146" y="1161"/>
                    <a:pt x="146" y="1256"/>
                  </a:cubicBezTo>
                  <a:cubicBezTo>
                    <a:pt x="146" y="1337"/>
                    <a:pt x="155" y="1415"/>
                    <a:pt x="171" y="1491"/>
                  </a:cubicBezTo>
                  <a:cubicBezTo>
                    <a:pt x="0" y="1582"/>
                    <a:pt x="0" y="1582"/>
                    <a:pt x="0" y="1582"/>
                  </a:cubicBezTo>
                  <a:cubicBezTo>
                    <a:pt x="112" y="1890"/>
                    <a:pt x="112" y="1890"/>
                    <a:pt x="112" y="1890"/>
                  </a:cubicBezTo>
                  <a:cubicBezTo>
                    <a:pt x="311" y="1847"/>
                    <a:pt x="311" y="1847"/>
                    <a:pt x="311" y="1847"/>
                  </a:cubicBezTo>
                  <a:cubicBezTo>
                    <a:pt x="397" y="1988"/>
                    <a:pt x="512" y="2108"/>
                    <a:pt x="648" y="2201"/>
                  </a:cubicBezTo>
                  <a:lnTo>
                    <a:pt x="586" y="2406"/>
                  </a:lnTo>
                  <a:close/>
                  <a:moveTo>
                    <a:pt x="322" y="1256"/>
                  </a:moveTo>
                  <a:cubicBezTo>
                    <a:pt x="322" y="724"/>
                    <a:pt x="755" y="291"/>
                    <a:pt x="1287" y="291"/>
                  </a:cubicBezTo>
                  <a:cubicBezTo>
                    <a:pt x="1819" y="291"/>
                    <a:pt x="2252" y="724"/>
                    <a:pt x="2252" y="1256"/>
                  </a:cubicBezTo>
                  <a:cubicBezTo>
                    <a:pt x="2252" y="1788"/>
                    <a:pt x="1819" y="2221"/>
                    <a:pt x="1287" y="2221"/>
                  </a:cubicBezTo>
                  <a:cubicBezTo>
                    <a:pt x="755" y="2221"/>
                    <a:pt x="322" y="1788"/>
                    <a:pt x="322" y="1256"/>
                  </a:cubicBezTo>
                  <a:close/>
                </a:path>
              </a:pathLst>
            </a:custGeom>
            <a:gradFill>
              <a:gsLst>
                <a:gs pos="0">
                  <a:sysClr val="window" lastClr="FFFFFF"/>
                </a:gs>
                <a:gs pos="100000">
                  <a:srgbClr val="E2E2E2"/>
                </a:gs>
              </a:gsLst>
              <a:lin ang="2700000" scaled="1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4768691" y="2673954"/>
              <a:ext cx="2217341" cy="2217341"/>
            </a:xfrm>
            <a:prstGeom prst="ellipse">
              <a:avLst/>
            </a:prstGeom>
            <a:noFill/>
            <a:ln w="25400" cap="flat" cmpd="sng" algn="ctr">
              <a:gradFill flip="none" rotWithShape="1">
                <a:gsLst>
                  <a:gs pos="0">
                    <a:sysClr val="window" lastClr="FFFFFF">
                      <a:lumMod val="85000"/>
                    </a:sysClr>
                  </a:gs>
                  <a:gs pos="100000">
                    <a:sysClr val="window" lastClr="FFFFFF"/>
                  </a:gs>
                </a:gsLst>
                <a:lin ang="2700000" scaled="1"/>
                <a:tileRect/>
              </a:gra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4862032" y="2767295"/>
              <a:ext cx="2030658" cy="2030658"/>
            </a:xfrm>
            <a:prstGeom prst="ellipse">
              <a:avLst/>
            </a:prstGeom>
            <a:solidFill>
              <a:srgbClr val="0070C0"/>
            </a:solidFill>
            <a:ln w="44450" cap="flat" cmpd="sng" algn="ctr">
              <a:gradFill flip="none" rotWithShape="1">
                <a:gsLst>
                  <a:gs pos="0">
                    <a:sysClr val="window" lastClr="FFFFFF">
                      <a:lumMod val="90000"/>
                    </a:sysClr>
                  </a:gs>
                  <a:gs pos="100000">
                    <a:sysClr val="window" lastClr="FFFFFF"/>
                  </a:gs>
                </a:gsLst>
                <a:lin ang="2700000" scaled="1"/>
                <a:tileRect/>
              </a:gra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8244205" y="2026920"/>
            <a:ext cx="20262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rPr>
              <a:t>View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612505" y="4191000"/>
            <a:ext cx="22180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rPr>
              <a:t>Controller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sp>
        <p:nvSpPr>
          <p:cNvPr id="29" name="文本框 28"/>
          <p:cNvSpPr txBox="1"/>
          <p:nvPr/>
        </p:nvSpPr>
        <p:spPr>
          <a:xfrm flipH="1">
            <a:off x="1240790" y="3209290"/>
            <a:ext cx="1679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rPr>
              <a:t>Model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3669638" y="3761775"/>
            <a:ext cx="1164543" cy="1164543"/>
            <a:chOff x="3669638" y="3209325"/>
            <a:chExt cx="1164543" cy="1164543"/>
          </a:xfrm>
        </p:grpSpPr>
        <p:grpSp>
          <p:nvGrpSpPr>
            <p:cNvPr id="23" name="组合 22"/>
            <p:cNvGrpSpPr/>
            <p:nvPr/>
          </p:nvGrpSpPr>
          <p:grpSpPr>
            <a:xfrm>
              <a:off x="3669638" y="3209325"/>
              <a:ext cx="1164543" cy="1164543"/>
              <a:chOff x="2408766" y="2200131"/>
              <a:chExt cx="1505543" cy="1505544"/>
            </a:xfrm>
            <a:effectLst>
              <a:outerShdw blurRad="177800" dist="889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24" name="任意多边形 30"/>
              <p:cNvSpPr/>
              <p:nvPr/>
            </p:nvSpPr>
            <p:spPr>
              <a:xfrm>
                <a:off x="2408766" y="2200131"/>
                <a:ext cx="1505543" cy="1505544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5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5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ysClr val="window" lastClr="FFFFFF"/>
                  </a:gs>
                  <a:gs pos="100000">
                    <a:srgbClr val="E2E2E2"/>
                  </a:gs>
                </a:gsLst>
                <a:lin ang="2700000" scaled="1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2621565" y="2412929"/>
                <a:ext cx="1079947" cy="1079948"/>
              </a:xfrm>
              <a:prstGeom prst="ellipse">
                <a:avLst/>
              </a:prstGeom>
              <a:noFill/>
              <a:ln w="25400" cap="flat" cmpd="sng" algn="ctr">
                <a:gradFill flip="none" rotWithShape="1">
                  <a:gsLst>
                    <a:gs pos="0">
                      <a:sysClr val="window" lastClr="FFFFFF">
                        <a:lumMod val="85000"/>
                      </a:sysClr>
                    </a:gs>
                    <a:gs pos="100000">
                      <a:sysClr val="window" lastClr="FFFFFF"/>
                    </a:gs>
                  </a:gsLst>
                  <a:lin ang="2700000" scaled="1"/>
                  <a:tileRect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2686164" y="2481464"/>
                <a:ext cx="938046" cy="938046"/>
              </a:xfrm>
              <a:prstGeom prst="ellipse">
                <a:avLst/>
              </a:prstGeom>
              <a:solidFill>
                <a:schemeClr val="accent2"/>
              </a:solidFill>
              <a:ln w="25400" cap="flat" cmpd="sng" algn="ctr">
                <a:gradFill flip="none" rotWithShape="1">
                  <a:gsLst>
                    <a:gs pos="0">
                      <a:sysClr val="window" lastClr="FFFFFF">
                        <a:lumMod val="90000"/>
                      </a:sysClr>
                    </a:gs>
                    <a:gs pos="100000">
                      <a:sysClr val="window" lastClr="FFFFFF"/>
                    </a:gs>
                  </a:gsLst>
                  <a:lin ang="2700000" scaled="1"/>
                  <a:tileRect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</p:grpSp>
        <p:grpSp>
          <p:nvGrpSpPr>
            <p:cNvPr id="30" name="Group 17"/>
            <p:cNvGrpSpPr>
              <a:grpSpLocks noChangeAspect="1"/>
            </p:cNvGrpSpPr>
            <p:nvPr/>
          </p:nvGrpSpPr>
          <p:grpSpPr bwMode="auto">
            <a:xfrm>
              <a:off x="4111348" y="3601431"/>
              <a:ext cx="276896" cy="399662"/>
              <a:chOff x="1699" y="2637"/>
              <a:chExt cx="309" cy="446"/>
            </a:xfrm>
            <a:solidFill>
              <a:schemeClr val="bg1"/>
            </a:solidFill>
          </p:grpSpPr>
          <p:sp>
            <p:nvSpPr>
              <p:cNvPr id="31" name="Freeform 18"/>
              <p:cNvSpPr/>
              <p:nvPr/>
            </p:nvSpPr>
            <p:spPr bwMode="auto">
              <a:xfrm>
                <a:off x="1711" y="2925"/>
                <a:ext cx="25" cy="25"/>
              </a:xfrm>
              <a:custGeom>
                <a:avLst/>
                <a:gdLst>
                  <a:gd name="T0" fmla="*/ 12 w 16"/>
                  <a:gd name="T1" fmla="*/ 3 h 16"/>
                  <a:gd name="T2" fmla="*/ 0 w 16"/>
                  <a:gd name="T3" fmla="*/ 0 h 16"/>
                  <a:gd name="T4" fmla="*/ 6 w 16"/>
                  <a:gd name="T5" fmla="*/ 14 h 16"/>
                  <a:gd name="T6" fmla="*/ 11 w 16"/>
                  <a:gd name="T7" fmla="*/ 10 h 16"/>
                  <a:gd name="T8" fmla="*/ 12 w 16"/>
                  <a:gd name="T9" fmla="*/ 9 h 16"/>
                  <a:gd name="T10" fmla="*/ 15 w 16"/>
                  <a:gd name="T11" fmla="*/ 12 h 16"/>
                  <a:gd name="T12" fmla="*/ 12 w 16"/>
                  <a:gd name="T13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6">
                    <a:moveTo>
                      <a:pt x="12" y="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3"/>
                      <a:pt x="6" y="14"/>
                    </a:cubicBezTo>
                    <a:cubicBezTo>
                      <a:pt x="10" y="14"/>
                      <a:pt x="11" y="12"/>
                      <a:pt x="11" y="10"/>
                    </a:cubicBezTo>
                    <a:cubicBezTo>
                      <a:pt x="11" y="7"/>
                      <a:pt x="12" y="7"/>
                      <a:pt x="12" y="9"/>
                    </a:cubicBezTo>
                    <a:cubicBezTo>
                      <a:pt x="12" y="11"/>
                      <a:pt x="16" y="16"/>
                      <a:pt x="15" y="12"/>
                    </a:cubicBezTo>
                    <a:cubicBezTo>
                      <a:pt x="15" y="8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32" name="Freeform 19"/>
              <p:cNvSpPr/>
              <p:nvPr/>
            </p:nvSpPr>
            <p:spPr bwMode="auto">
              <a:xfrm>
                <a:off x="1699" y="2755"/>
                <a:ext cx="250" cy="307"/>
              </a:xfrm>
              <a:custGeom>
                <a:avLst/>
                <a:gdLst>
                  <a:gd name="T0" fmla="*/ 139 w 164"/>
                  <a:gd name="T1" fmla="*/ 42 h 202"/>
                  <a:gd name="T2" fmla="*/ 128 w 164"/>
                  <a:gd name="T3" fmla="*/ 21 h 202"/>
                  <a:gd name="T4" fmla="*/ 85 w 164"/>
                  <a:gd name="T5" fmla="*/ 3 h 202"/>
                  <a:gd name="T6" fmla="*/ 83 w 164"/>
                  <a:gd name="T7" fmla="*/ 4 h 202"/>
                  <a:gd name="T8" fmla="*/ 73 w 164"/>
                  <a:gd name="T9" fmla="*/ 46 h 202"/>
                  <a:gd name="T10" fmla="*/ 70 w 164"/>
                  <a:gd name="T11" fmla="*/ 15 h 202"/>
                  <a:gd name="T12" fmla="*/ 71 w 164"/>
                  <a:gd name="T13" fmla="*/ 11 h 202"/>
                  <a:gd name="T14" fmla="*/ 68 w 164"/>
                  <a:gd name="T15" fmla="*/ 8 h 202"/>
                  <a:gd name="T16" fmla="*/ 63 w 164"/>
                  <a:gd name="T17" fmla="*/ 8 h 202"/>
                  <a:gd name="T18" fmla="*/ 61 w 164"/>
                  <a:gd name="T19" fmla="*/ 11 h 202"/>
                  <a:gd name="T20" fmla="*/ 62 w 164"/>
                  <a:gd name="T21" fmla="*/ 14 h 202"/>
                  <a:gd name="T22" fmla="*/ 58 w 164"/>
                  <a:gd name="T23" fmla="*/ 44 h 202"/>
                  <a:gd name="T24" fmla="*/ 58 w 164"/>
                  <a:gd name="T25" fmla="*/ 46 h 202"/>
                  <a:gd name="T26" fmla="*/ 46 w 164"/>
                  <a:gd name="T27" fmla="*/ 2 h 202"/>
                  <a:gd name="T28" fmla="*/ 45 w 164"/>
                  <a:gd name="T29" fmla="*/ 3 h 202"/>
                  <a:gd name="T30" fmla="*/ 2 w 164"/>
                  <a:gd name="T31" fmla="*/ 25 h 202"/>
                  <a:gd name="T32" fmla="*/ 7 w 164"/>
                  <a:gd name="T33" fmla="*/ 107 h 202"/>
                  <a:gd name="T34" fmla="*/ 22 w 164"/>
                  <a:gd name="T35" fmla="*/ 110 h 202"/>
                  <a:gd name="T36" fmla="*/ 20 w 164"/>
                  <a:gd name="T37" fmla="*/ 37 h 202"/>
                  <a:gd name="T38" fmla="*/ 22 w 164"/>
                  <a:gd name="T39" fmla="*/ 39 h 202"/>
                  <a:gd name="T40" fmla="*/ 22 w 164"/>
                  <a:gd name="T41" fmla="*/ 39 h 202"/>
                  <a:gd name="T42" fmla="*/ 24 w 164"/>
                  <a:gd name="T43" fmla="*/ 75 h 202"/>
                  <a:gd name="T44" fmla="*/ 28 w 164"/>
                  <a:gd name="T45" fmla="*/ 113 h 202"/>
                  <a:gd name="T46" fmla="*/ 28 w 164"/>
                  <a:gd name="T47" fmla="*/ 114 h 202"/>
                  <a:gd name="T48" fmla="*/ 32 w 164"/>
                  <a:gd name="T49" fmla="*/ 121 h 202"/>
                  <a:gd name="T50" fmla="*/ 38 w 164"/>
                  <a:gd name="T51" fmla="*/ 202 h 202"/>
                  <a:gd name="T52" fmla="*/ 55 w 164"/>
                  <a:gd name="T53" fmla="*/ 202 h 202"/>
                  <a:gd name="T54" fmla="*/ 62 w 164"/>
                  <a:gd name="T55" fmla="*/ 138 h 202"/>
                  <a:gd name="T56" fmla="*/ 63 w 164"/>
                  <a:gd name="T57" fmla="*/ 139 h 202"/>
                  <a:gd name="T58" fmla="*/ 65 w 164"/>
                  <a:gd name="T59" fmla="*/ 138 h 202"/>
                  <a:gd name="T60" fmla="*/ 74 w 164"/>
                  <a:gd name="T61" fmla="*/ 202 h 202"/>
                  <a:gd name="T62" fmla="*/ 90 w 164"/>
                  <a:gd name="T63" fmla="*/ 202 h 202"/>
                  <a:gd name="T64" fmla="*/ 96 w 164"/>
                  <a:gd name="T65" fmla="*/ 122 h 202"/>
                  <a:gd name="T66" fmla="*/ 100 w 164"/>
                  <a:gd name="T67" fmla="*/ 113 h 202"/>
                  <a:gd name="T68" fmla="*/ 100 w 164"/>
                  <a:gd name="T69" fmla="*/ 113 h 202"/>
                  <a:gd name="T70" fmla="*/ 102 w 164"/>
                  <a:gd name="T71" fmla="*/ 88 h 202"/>
                  <a:gd name="T72" fmla="*/ 106 w 164"/>
                  <a:gd name="T73" fmla="*/ 40 h 202"/>
                  <a:gd name="T74" fmla="*/ 106 w 164"/>
                  <a:gd name="T75" fmla="*/ 40 h 202"/>
                  <a:gd name="T76" fmla="*/ 108 w 164"/>
                  <a:gd name="T77" fmla="*/ 37 h 202"/>
                  <a:gd name="T78" fmla="*/ 140 w 164"/>
                  <a:gd name="T79" fmla="*/ 68 h 202"/>
                  <a:gd name="T80" fmla="*/ 153 w 164"/>
                  <a:gd name="T81" fmla="*/ 72 h 202"/>
                  <a:gd name="T82" fmla="*/ 164 w 164"/>
                  <a:gd name="T83" fmla="*/ 52 h 202"/>
                  <a:gd name="T84" fmla="*/ 139 w 164"/>
                  <a:gd name="T85" fmla="*/ 42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64" h="202">
                    <a:moveTo>
                      <a:pt x="139" y="42"/>
                    </a:moveTo>
                    <a:cubicBezTo>
                      <a:pt x="127" y="29"/>
                      <a:pt x="129" y="23"/>
                      <a:pt x="128" y="21"/>
                    </a:cubicBezTo>
                    <a:cubicBezTo>
                      <a:pt x="127" y="17"/>
                      <a:pt x="104" y="0"/>
                      <a:pt x="85" y="3"/>
                    </a:cubicBezTo>
                    <a:cubicBezTo>
                      <a:pt x="85" y="3"/>
                      <a:pt x="84" y="3"/>
                      <a:pt x="83" y="4"/>
                    </a:cubicBezTo>
                    <a:cubicBezTo>
                      <a:pt x="73" y="46"/>
                      <a:pt x="73" y="46"/>
                      <a:pt x="73" y="46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3" y="8"/>
                      <a:pt x="63" y="8"/>
                      <a:pt x="63" y="8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58" y="44"/>
                      <a:pt x="58" y="44"/>
                      <a:pt x="58" y="44"/>
                    </a:cubicBezTo>
                    <a:cubicBezTo>
                      <a:pt x="58" y="46"/>
                      <a:pt x="58" y="46"/>
                      <a:pt x="58" y="46"/>
                    </a:cubicBezTo>
                    <a:cubicBezTo>
                      <a:pt x="46" y="2"/>
                      <a:pt x="46" y="2"/>
                      <a:pt x="46" y="2"/>
                    </a:cubicBezTo>
                    <a:cubicBezTo>
                      <a:pt x="46" y="2"/>
                      <a:pt x="45" y="2"/>
                      <a:pt x="45" y="3"/>
                    </a:cubicBezTo>
                    <a:cubicBezTo>
                      <a:pt x="26" y="5"/>
                      <a:pt x="2" y="12"/>
                      <a:pt x="2" y="25"/>
                    </a:cubicBezTo>
                    <a:cubicBezTo>
                      <a:pt x="0" y="31"/>
                      <a:pt x="4" y="93"/>
                      <a:pt x="7" y="107"/>
                    </a:cubicBezTo>
                    <a:cubicBezTo>
                      <a:pt x="13" y="111"/>
                      <a:pt x="20" y="110"/>
                      <a:pt x="22" y="110"/>
                    </a:cubicBezTo>
                    <a:cubicBezTo>
                      <a:pt x="21" y="100"/>
                      <a:pt x="18" y="35"/>
                      <a:pt x="20" y="37"/>
                    </a:cubicBezTo>
                    <a:cubicBezTo>
                      <a:pt x="21" y="38"/>
                      <a:pt x="21" y="38"/>
                      <a:pt x="22" y="39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6" y="97"/>
                      <a:pt x="28" y="113"/>
                      <a:pt x="28" y="113"/>
                    </a:cubicBezTo>
                    <a:cubicBezTo>
                      <a:pt x="28" y="114"/>
                      <a:pt x="28" y="114"/>
                      <a:pt x="28" y="114"/>
                    </a:cubicBezTo>
                    <a:cubicBezTo>
                      <a:pt x="29" y="116"/>
                      <a:pt x="30" y="119"/>
                      <a:pt x="32" y="121"/>
                    </a:cubicBezTo>
                    <a:cubicBezTo>
                      <a:pt x="38" y="202"/>
                      <a:pt x="38" y="202"/>
                      <a:pt x="38" y="202"/>
                    </a:cubicBezTo>
                    <a:cubicBezTo>
                      <a:pt x="55" y="202"/>
                      <a:pt x="55" y="202"/>
                      <a:pt x="55" y="202"/>
                    </a:cubicBezTo>
                    <a:cubicBezTo>
                      <a:pt x="62" y="138"/>
                      <a:pt x="62" y="138"/>
                      <a:pt x="62" y="138"/>
                    </a:cubicBezTo>
                    <a:cubicBezTo>
                      <a:pt x="63" y="138"/>
                      <a:pt x="63" y="139"/>
                      <a:pt x="63" y="139"/>
                    </a:cubicBezTo>
                    <a:cubicBezTo>
                      <a:pt x="64" y="139"/>
                      <a:pt x="65" y="138"/>
                      <a:pt x="65" y="138"/>
                    </a:cubicBezTo>
                    <a:cubicBezTo>
                      <a:pt x="74" y="202"/>
                      <a:pt x="74" y="202"/>
                      <a:pt x="74" y="202"/>
                    </a:cubicBezTo>
                    <a:cubicBezTo>
                      <a:pt x="90" y="202"/>
                      <a:pt x="90" y="202"/>
                      <a:pt x="90" y="202"/>
                    </a:cubicBezTo>
                    <a:cubicBezTo>
                      <a:pt x="96" y="122"/>
                      <a:pt x="96" y="122"/>
                      <a:pt x="96" y="122"/>
                    </a:cubicBezTo>
                    <a:cubicBezTo>
                      <a:pt x="98" y="119"/>
                      <a:pt x="99" y="116"/>
                      <a:pt x="100" y="113"/>
                    </a:cubicBezTo>
                    <a:cubicBezTo>
                      <a:pt x="100" y="113"/>
                      <a:pt x="100" y="113"/>
                      <a:pt x="100" y="113"/>
                    </a:cubicBezTo>
                    <a:cubicBezTo>
                      <a:pt x="100" y="113"/>
                      <a:pt x="101" y="103"/>
                      <a:pt x="102" y="88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06" y="39"/>
                      <a:pt x="107" y="38"/>
                      <a:pt x="108" y="37"/>
                    </a:cubicBezTo>
                    <a:cubicBezTo>
                      <a:pt x="109" y="36"/>
                      <a:pt x="117" y="60"/>
                      <a:pt x="140" y="68"/>
                    </a:cubicBezTo>
                    <a:cubicBezTo>
                      <a:pt x="158" y="75"/>
                      <a:pt x="154" y="72"/>
                      <a:pt x="153" y="72"/>
                    </a:cubicBezTo>
                    <a:cubicBezTo>
                      <a:pt x="153" y="68"/>
                      <a:pt x="160" y="56"/>
                      <a:pt x="164" y="52"/>
                    </a:cubicBezTo>
                    <a:cubicBezTo>
                      <a:pt x="150" y="51"/>
                      <a:pt x="149" y="53"/>
                      <a:pt x="139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33" name="Freeform 20"/>
              <p:cNvSpPr/>
              <p:nvPr/>
            </p:nvSpPr>
            <p:spPr bwMode="auto">
              <a:xfrm>
                <a:off x="1755" y="2637"/>
                <a:ext cx="86" cy="123"/>
              </a:xfrm>
              <a:custGeom>
                <a:avLst/>
                <a:gdLst>
                  <a:gd name="T0" fmla="*/ 2 w 56"/>
                  <a:gd name="T1" fmla="*/ 38 h 81"/>
                  <a:gd name="T2" fmla="*/ 0 w 56"/>
                  <a:gd name="T3" fmla="*/ 47 h 81"/>
                  <a:gd name="T4" fmla="*/ 2 w 56"/>
                  <a:gd name="T5" fmla="*/ 56 h 81"/>
                  <a:gd name="T6" fmla="*/ 3 w 56"/>
                  <a:gd name="T7" fmla="*/ 54 h 81"/>
                  <a:gd name="T8" fmla="*/ 28 w 56"/>
                  <a:gd name="T9" fmla="*/ 81 h 81"/>
                  <a:gd name="T10" fmla="*/ 53 w 56"/>
                  <a:gd name="T11" fmla="*/ 53 h 81"/>
                  <a:gd name="T12" fmla="*/ 54 w 56"/>
                  <a:gd name="T13" fmla="*/ 56 h 81"/>
                  <a:gd name="T14" fmla="*/ 56 w 56"/>
                  <a:gd name="T15" fmla="*/ 47 h 81"/>
                  <a:gd name="T16" fmla="*/ 54 w 56"/>
                  <a:gd name="T17" fmla="*/ 38 h 81"/>
                  <a:gd name="T18" fmla="*/ 54 w 56"/>
                  <a:gd name="T19" fmla="*/ 38 h 81"/>
                  <a:gd name="T20" fmla="*/ 53 w 56"/>
                  <a:gd name="T21" fmla="*/ 30 h 81"/>
                  <a:gd name="T22" fmla="*/ 32 w 56"/>
                  <a:gd name="T23" fmla="*/ 25 h 81"/>
                  <a:gd name="T24" fmla="*/ 36 w 56"/>
                  <a:gd name="T25" fmla="*/ 26 h 81"/>
                  <a:gd name="T26" fmla="*/ 56 w 56"/>
                  <a:gd name="T27" fmla="*/ 19 h 81"/>
                  <a:gd name="T28" fmla="*/ 10 w 56"/>
                  <a:gd name="T29" fmla="*/ 15 h 81"/>
                  <a:gd name="T30" fmla="*/ 1 w 56"/>
                  <a:gd name="T31" fmla="*/ 21 h 81"/>
                  <a:gd name="T32" fmla="*/ 7 w 56"/>
                  <a:gd name="T33" fmla="*/ 21 h 81"/>
                  <a:gd name="T34" fmla="*/ 3 w 56"/>
                  <a:gd name="T35" fmla="*/ 34 h 81"/>
                  <a:gd name="T36" fmla="*/ 2 w 56"/>
                  <a:gd name="T37" fmla="*/ 38 h 81"/>
                  <a:gd name="T38" fmla="*/ 2 w 56"/>
                  <a:gd name="T39" fmla="*/ 38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6" h="81">
                    <a:moveTo>
                      <a:pt x="2" y="38"/>
                    </a:moveTo>
                    <a:cubicBezTo>
                      <a:pt x="1" y="38"/>
                      <a:pt x="0" y="42"/>
                      <a:pt x="0" y="47"/>
                    </a:cubicBezTo>
                    <a:cubicBezTo>
                      <a:pt x="0" y="52"/>
                      <a:pt x="1" y="56"/>
                      <a:pt x="2" y="56"/>
                    </a:cubicBezTo>
                    <a:cubicBezTo>
                      <a:pt x="3" y="56"/>
                      <a:pt x="3" y="55"/>
                      <a:pt x="3" y="54"/>
                    </a:cubicBezTo>
                    <a:cubicBezTo>
                      <a:pt x="7" y="70"/>
                      <a:pt x="21" y="81"/>
                      <a:pt x="28" y="81"/>
                    </a:cubicBezTo>
                    <a:cubicBezTo>
                      <a:pt x="38" y="81"/>
                      <a:pt x="51" y="70"/>
                      <a:pt x="53" y="53"/>
                    </a:cubicBezTo>
                    <a:cubicBezTo>
                      <a:pt x="53" y="55"/>
                      <a:pt x="54" y="56"/>
                      <a:pt x="54" y="56"/>
                    </a:cubicBezTo>
                    <a:cubicBezTo>
                      <a:pt x="55" y="56"/>
                      <a:pt x="56" y="52"/>
                      <a:pt x="56" y="47"/>
                    </a:cubicBezTo>
                    <a:cubicBezTo>
                      <a:pt x="56" y="42"/>
                      <a:pt x="55" y="38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4" y="36"/>
                      <a:pt x="54" y="33"/>
                      <a:pt x="53" y="30"/>
                    </a:cubicBezTo>
                    <a:cubicBezTo>
                      <a:pt x="49" y="34"/>
                      <a:pt x="41" y="29"/>
                      <a:pt x="32" y="25"/>
                    </a:cubicBezTo>
                    <a:cubicBezTo>
                      <a:pt x="34" y="25"/>
                      <a:pt x="35" y="26"/>
                      <a:pt x="36" y="26"/>
                    </a:cubicBezTo>
                    <a:cubicBezTo>
                      <a:pt x="50" y="34"/>
                      <a:pt x="56" y="19"/>
                      <a:pt x="56" y="19"/>
                    </a:cubicBezTo>
                    <a:cubicBezTo>
                      <a:pt x="56" y="19"/>
                      <a:pt x="38" y="0"/>
                      <a:pt x="10" y="15"/>
                    </a:cubicBezTo>
                    <a:cubicBezTo>
                      <a:pt x="7" y="16"/>
                      <a:pt x="4" y="19"/>
                      <a:pt x="1" y="21"/>
                    </a:cubicBezTo>
                    <a:cubicBezTo>
                      <a:pt x="1" y="21"/>
                      <a:pt x="3" y="21"/>
                      <a:pt x="7" y="21"/>
                    </a:cubicBezTo>
                    <a:cubicBezTo>
                      <a:pt x="4" y="23"/>
                      <a:pt x="2" y="27"/>
                      <a:pt x="3" y="34"/>
                    </a:cubicBezTo>
                    <a:cubicBezTo>
                      <a:pt x="2" y="35"/>
                      <a:pt x="2" y="36"/>
                      <a:pt x="2" y="38"/>
                    </a:cubicBezTo>
                    <a:cubicBezTo>
                      <a:pt x="2" y="38"/>
                      <a:pt x="2" y="38"/>
                      <a:pt x="2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34" name="Freeform 21"/>
              <p:cNvSpPr/>
              <p:nvPr/>
            </p:nvSpPr>
            <p:spPr bwMode="auto">
              <a:xfrm>
                <a:off x="1732" y="3066"/>
                <a:ext cx="48" cy="17"/>
              </a:xfrm>
              <a:custGeom>
                <a:avLst/>
                <a:gdLst>
                  <a:gd name="T0" fmla="*/ 16 w 31"/>
                  <a:gd name="T1" fmla="*/ 0 h 11"/>
                  <a:gd name="T2" fmla="*/ 11 w 31"/>
                  <a:gd name="T3" fmla="*/ 10 h 11"/>
                  <a:gd name="T4" fmla="*/ 25 w 31"/>
                  <a:gd name="T5" fmla="*/ 6 h 11"/>
                  <a:gd name="T6" fmla="*/ 27 w 31"/>
                  <a:gd name="T7" fmla="*/ 6 h 11"/>
                  <a:gd name="T8" fmla="*/ 30 w 31"/>
                  <a:gd name="T9" fmla="*/ 6 h 11"/>
                  <a:gd name="T10" fmla="*/ 31 w 31"/>
                  <a:gd name="T11" fmla="*/ 0 h 11"/>
                  <a:gd name="T12" fmla="*/ 31 w 31"/>
                  <a:gd name="T13" fmla="*/ 0 h 11"/>
                  <a:gd name="T14" fmla="*/ 16 w 31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11">
                    <a:moveTo>
                      <a:pt x="16" y="0"/>
                    </a:moveTo>
                    <a:cubicBezTo>
                      <a:pt x="16" y="0"/>
                      <a:pt x="0" y="10"/>
                      <a:pt x="11" y="10"/>
                    </a:cubicBezTo>
                    <a:cubicBezTo>
                      <a:pt x="17" y="11"/>
                      <a:pt x="21" y="8"/>
                      <a:pt x="25" y="6"/>
                    </a:cubicBezTo>
                    <a:cubicBezTo>
                      <a:pt x="27" y="4"/>
                      <a:pt x="26" y="6"/>
                      <a:pt x="27" y="6"/>
                    </a:cubicBezTo>
                    <a:cubicBezTo>
                      <a:pt x="28" y="6"/>
                      <a:pt x="30" y="6"/>
                      <a:pt x="30" y="6"/>
                    </a:cubicBezTo>
                    <a:cubicBezTo>
                      <a:pt x="31" y="1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35" name="Freeform 22"/>
              <p:cNvSpPr/>
              <p:nvPr/>
            </p:nvSpPr>
            <p:spPr bwMode="auto">
              <a:xfrm>
                <a:off x="1813" y="3066"/>
                <a:ext cx="47" cy="17"/>
              </a:xfrm>
              <a:custGeom>
                <a:avLst/>
                <a:gdLst>
                  <a:gd name="T0" fmla="*/ 1 w 31"/>
                  <a:gd name="T1" fmla="*/ 6 h 11"/>
                  <a:gd name="T2" fmla="*/ 4 w 31"/>
                  <a:gd name="T3" fmla="*/ 6 h 11"/>
                  <a:gd name="T4" fmla="*/ 6 w 31"/>
                  <a:gd name="T5" fmla="*/ 6 h 11"/>
                  <a:gd name="T6" fmla="*/ 20 w 31"/>
                  <a:gd name="T7" fmla="*/ 10 h 11"/>
                  <a:gd name="T8" fmla="*/ 15 w 31"/>
                  <a:gd name="T9" fmla="*/ 0 h 11"/>
                  <a:gd name="T10" fmla="*/ 0 w 31"/>
                  <a:gd name="T11" fmla="*/ 0 h 11"/>
                  <a:gd name="T12" fmla="*/ 0 w 31"/>
                  <a:gd name="T13" fmla="*/ 0 h 11"/>
                  <a:gd name="T14" fmla="*/ 1 w 31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11">
                    <a:moveTo>
                      <a:pt x="1" y="6"/>
                    </a:moveTo>
                    <a:cubicBezTo>
                      <a:pt x="1" y="6"/>
                      <a:pt x="3" y="6"/>
                      <a:pt x="4" y="6"/>
                    </a:cubicBezTo>
                    <a:cubicBezTo>
                      <a:pt x="5" y="6"/>
                      <a:pt x="4" y="4"/>
                      <a:pt x="6" y="6"/>
                    </a:cubicBezTo>
                    <a:cubicBezTo>
                      <a:pt x="10" y="8"/>
                      <a:pt x="13" y="11"/>
                      <a:pt x="20" y="10"/>
                    </a:cubicBezTo>
                    <a:cubicBezTo>
                      <a:pt x="31" y="10"/>
                      <a:pt x="15" y="0"/>
                      <a:pt x="1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36" name="Freeform 23"/>
              <p:cNvSpPr/>
              <p:nvPr/>
            </p:nvSpPr>
            <p:spPr bwMode="auto">
              <a:xfrm>
                <a:off x="1892" y="2862"/>
                <a:ext cx="116" cy="215"/>
              </a:xfrm>
              <a:custGeom>
                <a:avLst/>
                <a:gdLst>
                  <a:gd name="T0" fmla="*/ 42 w 76"/>
                  <a:gd name="T1" fmla="*/ 35 h 142"/>
                  <a:gd name="T2" fmla="*/ 66 w 76"/>
                  <a:gd name="T3" fmla="*/ 41 h 142"/>
                  <a:gd name="T4" fmla="*/ 71 w 76"/>
                  <a:gd name="T5" fmla="*/ 21 h 142"/>
                  <a:gd name="T6" fmla="*/ 46 w 76"/>
                  <a:gd name="T7" fmla="*/ 15 h 142"/>
                  <a:gd name="T8" fmla="*/ 46 w 76"/>
                  <a:gd name="T9" fmla="*/ 0 h 142"/>
                  <a:gd name="T10" fmla="*/ 30 w 76"/>
                  <a:gd name="T11" fmla="*/ 0 h 142"/>
                  <a:gd name="T12" fmla="*/ 30 w 76"/>
                  <a:gd name="T13" fmla="*/ 16 h 142"/>
                  <a:gd name="T14" fmla="*/ 1 w 76"/>
                  <a:gd name="T15" fmla="*/ 47 h 142"/>
                  <a:gd name="T16" fmla="*/ 32 w 76"/>
                  <a:gd name="T17" fmla="*/ 79 h 142"/>
                  <a:gd name="T18" fmla="*/ 50 w 76"/>
                  <a:gd name="T19" fmla="*/ 95 h 142"/>
                  <a:gd name="T20" fmla="*/ 33 w 76"/>
                  <a:gd name="T21" fmla="*/ 106 h 142"/>
                  <a:gd name="T22" fmla="*/ 5 w 76"/>
                  <a:gd name="T23" fmla="*/ 98 h 142"/>
                  <a:gd name="T24" fmla="*/ 0 w 76"/>
                  <a:gd name="T25" fmla="*/ 118 h 142"/>
                  <a:gd name="T26" fmla="*/ 29 w 76"/>
                  <a:gd name="T27" fmla="*/ 126 h 142"/>
                  <a:gd name="T28" fmla="*/ 29 w 76"/>
                  <a:gd name="T29" fmla="*/ 142 h 142"/>
                  <a:gd name="T30" fmla="*/ 46 w 76"/>
                  <a:gd name="T31" fmla="*/ 142 h 142"/>
                  <a:gd name="T32" fmla="*/ 46 w 76"/>
                  <a:gd name="T33" fmla="*/ 125 h 142"/>
                  <a:gd name="T34" fmla="*/ 76 w 76"/>
                  <a:gd name="T35" fmla="*/ 92 h 142"/>
                  <a:gd name="T36" fmla="*/ 47 w 76"/>
                  <a:gd name="T37" fmla="*/ 59 h 142"/>
                  <a:gd name="T38" fmla="*/ 27 w 76"/>
                  <a:gd name="T39" fmla="*/ 44 h 142"/>
                  <a:gd name="T40" fmla="*/ 42 w 76"/>
                  <a:gd name="T41" fmla="*/ 35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6" h="142">
                    <a:moveTo>
                      <a:pt x="42" y="35"/>
                    </a:moveTo>
                    <a:cubicBezTo>
                      <a:pt x="54" y="35"/>
                      <a:pt x="62" y="39"/>
                      <a:pt x="66" y="41"/>
                    </a:cubicBezTo>
                    <a:cubicBezTo>
                      <a:pt x="71" y="21"/>
                      <a:pt x="71" y="21"/>
                      <a:pt x="71" y="21"/>
                    </a:cubicBezTo>
                    <a:cubicBezTo>
                      <a:pt x="65" y="18"/>
                      <a:pt x="58" y="16"/>
                      <a:pt x="46" y="15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12" y="20"/>
                      <a:pt x="1" y="32"/>
                      <a:pt x="1" y="47"/>
                    </a:cubicBezTo>
                    <a:cubicBezTo>
                      <a:pt x="1" y="64"/>
                      <a:pt x="14" y="73"/>
                      <a:pt x="32" y="79"/>
                    </a:cubicBezTo>
                    <a:cubicBezTo>
                      <a:pt x="44" y="84"/>
                      <a:pt x="50" y="88"/>
                      <a:pt x="50" y="95"/>
                    </a:cubicBezTo>
                    <a:cubicBezTo>
                      <a:pt x="50" y="102"/>
                      <a:pt x="43" y="106"/>
                      <a:pt x="33" y="106"/>
                    </a:cubicBezTo>
                    <a:cubicBezTo>
                      <a:pt x="22" y="106"/>
                      <a:pt x="12" y="102"/>
                      <a:pt x="5" y="98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7" y="122"/>
                      <a:pt x="18" y="125"/>
                      <a:pt x="29" y="126"/>
                    </a:cubicBezTo>
                    <a:cubicBezTo>
                      <a:pt x="29" y="142"/>
                      <a:pt x="29" y="142"/>
                      <a:pt x="29" y="142"/>
                    </a:cubicBezTo>
                    <a:cubicBezTo>
                      <a:pt x="46" y="142"/>
                      <a:pt x="46" y="142"/>
                      <a:pt x="46" y="142"/>
                    </a:cubicBezTo>
                    <a:cubicBezTo>
                      <a:pt x="46" y="125"/>
                      <a:pt x="46" y="125"/>
                      <a:pt x="46" y="125"/>
                    </a:cubicBezTo>
                    <a:cubicBezTo>
                      <a:pt x="65" y="121"/>
                      <a:pt x="76" y="108"/>
                      <a:pt x="76" y="92"/>
                    </a:cubicBezTo>
                    <a:cubicBezTo>
                      <a:pt x="76" y="76"/>
                      <a:pt x="68" y="67"/>
                      <a:pt x="47" y="59"/>
                    </a:cubicBezTo>
                    <a:cubicBezTo>
                      <a:pt x="33" y="54"/>
                      <a:pt x="27" y="50"/>
                      <a:pt x="27" y="44"/>
                    </a:cubicBezTo>
                    <a:cubicBezTo>
                      <a:pt x="27" y="40"/>
                      <a:pt x="31" y="35"/>
                      <a:pt x="4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37" name="Freeform 24"/>
              <p:cNvSpPr/>
              <p:nvPr/>
            </p:nvSpPr>
            <p:spPr bwMode="auto">
              <a:xfrm>
                <a:off x="1941" y="2839"/>
                <a:ext cx="41" cy="39"/>
              </a:xfrm>
              <a:custGeom>
                <a:avLst/>
                <a:gdLst>
                  <a:gd name="T0" fmla="*/ 5 w 27"/>
                  <a:gd name="T1" fmla="*/ 0 h 26"/>
                  <a:gd name="T2" fmla="*/ 0 w 27"/>
                  <a:gd name="T3" fmla="*/ 9 h 26"/>
                  <a:gd name="T4" fmla="*/ 18 w 27"/>
                  <a:gd name="T5" fmla="*/ 9 h 26"/>
                  <a:gd name="T6" fmla="*/ 17 w 27"/>
                  <a:gd name="T7" fmla="*/ 20 h 26"/>
                  <a:gd name="T8" fmla="*/ 21 w 27"/>
                  <a:gd name="T9" fmla="*/ 23 h 26"/>
                  <a:gd name="T10" fmla="*/ 24 w 27"/>
                  <a:gd name="T11" fmla="*/ 19 h 26"/>
                  <a:gd name="T12" fmla="*/ 5 w 27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26">
                    <a:moveTo>
                      <a:pt x="5" y="0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3" y="26"/>
                      <a:pt x="24" y="19"/>
                    </a:cubicBezTo>
                    <a:cubicBezTo>
                      <a:pt x="27" y="2"/>
                      <a:pt x="5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</p:grpSp>
      </p:grpSp>
      <p:grpSp>
        <p:nvGrpSpPr>
          <p:cNvPr id="90" name="组合 89"/>
          <p:cNvGrpSpPr/>
          <p:nvPr/>
        </p:nvGrpSpPr>
        <p:grpSpPr>
          <a:xfrm>
            <a:off x="6828450" y="5219283"/>
            <a:ext cx="1164543" cy="1164543"/>
            <a:chOff x="6828450" y="4666833"/>
            <a:chExt cx="1164543" cy="1164543"/>
          </a:xfrm>
        </p:grpSpPr>
        <p:grpSp>
          <p:nvGrpSpPr>
            <p:cNvPr id="19" name="组合 18"/>
            <p:cNvGrpSpPr/>
            <p:nvPr/>
          </p:nvGrpSpPr>
          <p:grpSpPr>
            <a:xfrm>
              <a:off x="6828450" y="4666833"/>
              <a:ext cx="1164543" cy="1164543"/>
              <a:chOff x="2408766" y="2200131"/>
              <a:chExt cx="1505543" cy="1505544"/>
            </a:xfrm>
            <a:effectLst>
              <a:outerShdw blurRad="177800" dist="889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20" name="任意多边形 26"/>
              <p:cNvSpPr/>
              <p:nvPr/>
            </p:nvSpPr>
            <p:spPr>
              <a:xfrm>
                <a:off x="2408766" y="2200131"/>
                <a:ext cx="1505543" cy="1505544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5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5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ysClr val="window" lastClr="FFFFFF"/>
                  </a:gs>
                  <a:gs pos="100000">
                    <a:srgbClr val="E2E2E2"/>
                  </a:gs>
                </a:gsLst>
                <a:lin ang="2700000" scaled="1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2621565" y="2412929"/>
                <a:ext cx="1079947" cy="1079948"/>
              </a:xfrm>
              <a:prstGeom prst="ellipse">
                <a:avLst/>
              </a:prstGeom>
              <a:noFill/>
              <a:ln w="25400" cap="flat" cmpd="sng" algn="ctr">
                <a:gradFill flip="none" rotWithShape="1">
                  <a:gsLst>
                    <a:gs pos="0">
                      <a:sysClr val="window" lastClr="FFFFFF">
                        <a:lumMod val="85000"/>
                      </a:sysClr>
                    </a:gs>
                    <a:gs pos="100000">
                      <a:sysClr val="window" lastClr="FFFFFF"/>
                    </a:gs>
                  </a:gsLst>
                  <a:lin ang="2700000" scaled="1"/>
                  <a:tileRect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2686164" y="2481464"/>
                <a:ext cx="938046" cy="938046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gradFill flip="none" rotWithShape="1">
                  <a:gsLst>
                    <a:gs pos="0">
                      <a:sysClr val="window" lastClr="FFFFFF">
                        <a:lumMod val="90000"/>
                      </a:sysClr>
                    </a:gs>
                    <a:gs pos="100000">
                      <a:sysClr val="window" lastClr="FFFFFF"/>
                    </a:gs>
                  </a:gsLst>
                  <a:lin ang="2700000" scaled="1"/>
                  <a:tileRect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</p:grpSp>
        <p:grpSp>
          <p:nvGrpSpPr>
            <p:cNvPr id="38" name="Group 27"/>
            <p:cNvGrpSpPr>
              <a:grpSpLocks noChangeAspect="1"/>
            </p:cNvGrpSpPr>
            <p:nvPr/>
          </p:nvGrpSpPr>
          <p:grpSpPr bwMode="auto">
            <a:xfrm>
              <a:off x="7259467" y="5038892"/>
              <a:ext cx="314532" cy="416688"/>
              <a:chOff x="2225" y="3042"/>
              <a:chExt cx="351" cy="465"/>
            </a:xfrm>
            <a:solidFill>
              <a:schemeClr val="bg1"/>
            </a:solidFill>
          </p:grpSpPr>
          <p:sp>
            <p:nvSpPr>
              <p:cNvPr id="39" name="Freeform 28"/>
              <p:cNvSpPr/>
              <p:nvPr/>
            </p:nvSpPr>
            <p:spPr bwMode="auto">
              <a:xfrm>
                <a:off x="2317" y="3048"/>
                <a:ext cx="56" cy="79"/>
              </a:xfrm>
              <a:custGeom>
                <a:avLst/>
                <a:gdLst>
                  <a:gd name="T0" fmla="*/ 2 w 37"/>
                  <a:gd name="T1" fmla="*/ 25 h 52"/>
                  <a:gd name="T2" fmla="*/ 17 w 37"/>
                  <a:gd name="T3" fmla="*/ 42 h 52"/>
                  <a:gd name="T4" fmla="*/ 20 w 37"/>
                  <a:gd name="T5" fmla="*/ 52 h 52"/>
                  <a:gd name="T6" fmla="*/ 29 w 37"/>
                  <a:gd name="T7" fmla="*/ 43 h 52"/>
                  <a:gd name="T8" fmla="*/ 31 w 37"/>
                  <a:gd name="T9" fmla="*/ 43 h 52"/>
                  <a:gd name="T10" fmla="*/ 34 w 37"/>
                  <a:gd name="T11" fmla="*/ 42 h 52"/>
                  <a:gd name="T12" fmla="*/ 27 w 37"/>
                  <a:gd name="T13" fmla="*/ 24 h 52"/>
                  <a:gd name="T14" fmla="*/ 37 w 37"/>
                  <a:gd name="T15" fmla="*/ 1 h 52"/>
                  <a:gd name="T16" fmla="*/ 25 w 37"/>
                  <a:gd name="T17" fmla="*/ 0 h 52"/>
                  <a:gd name="T18" fmla="*/ 2 w 37"/>
                  <a:gd name="T19" fmla="*/ 2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" h="52">
                    <a:moveTo>
                      <a:pt x="2" y="25"/>
                    </a:moveTo>
                    <a:cubicBezTo>
                      <a:pt x="3" y="33"/>
                      <a:pt x="9" y="39"/>
                      <a:pt x="17" y="4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9" y="43"/>
                      <a:pt x="29" y="43"/>
                      <a:pt x="29" y="43"/>
                    </a:cubicBezTo>
                    <a:cubicBezTo>
                      <a:pt x="30" y="43"/>
                      <a:pt x="30" y="43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0" y="37"/>
                      <a:pt x="27" y="30"/>
                      <a:pt x="27" y="24"/>
                    </a:cubicBezTo>
                    <a:cubicBezTo>
                      <a:pt x="27" y="15"/>
                      <a:pt x="31" y="7"/>
                      <a:pt x="37" y="1"/>
                    </a:cubicBezTo>
                    <a:cubicBezTo>
                      <a:pt x="34" y="0"/>
                      <a:pt x="29" y="0"/>
                      <a:pt x="25" y="0"/>
                    </a:cubicBezTo>
                    <a:cubicBezTo>
                      <a:pt x="11" y="2"/>
                      <a:pt x="0" y="13"/>
                      <a:pt x="2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40" name="Freeform 29"/>
              <p:cNvSpPr>
                <a:spLocks noEditPoints="1"/>
              </p:cNvSpPr>
              <p:nvPr/>
            </p:nvSpPr>
            <p:spPr bwMode="auto">
              <a:xfrm>
                <a:off x="2366" y="3326"/>
                <a:ext cx="32" cy="28"/>
              </a:xfrm>
              <a:custGeom>
                <a:avLst/>
                <a:gdLst>
                  <a:gd name="T0" fmla="*/ 0 w 21"/>
                  <a:gd name="T1" fmla="*/ 18 h 18"/>
                  <a:gd name="T2" fmla="*/ 15 w 21"/>
                  <a:gd name="T3" fmla="*/ 14 h 18"/>
                  <a:gd name="T4" fmla="*/ 21 w 21"/>
                  <a:gd name="T5" fmla="*/ 13 h 18"/>
                  <a:gd name="T6" fmla="*/ 16 w 21"/>
                  <a:gd name="T7" fmla="*/ 2 h 18"/>
                  <a:gd name="T8" fmla="*/ 15 w 21"/>
                  <a:gd name="T9" fmla="*/ 1 h 18"/>
                  <a:gd name="T10" fmla="*/ 13 w 21"/>
                  <a:gd name="T11" fmla="*/ 1 h 18"/>
                  <a:gd name="T12" fmla="*/ 1 w 21"/>
                  <a:gd name="T13" fmla="*/ 3 h 18"/>
                  <a:gd name="T14" fmla="*/ 0 w 21"/>
                  <a:gd name="T15" fmla="*/ 18 h 18"/>
                  <a:gd name="T16" fmla="*/ 10 w 21"/>
                  <a:gd name="T17" fmla="*/ 6 h 18"/>
                  <a:gd name="T18" fmla="*/ 9 w 21"/>
                  <a:gd name="T19" fmla="*/ 5 h 18"/>
                  <a:gd name="T20" fmla="*/ 10 w 21"/>
                  <a:gd name="T21" fmla="*/ 5 h 18"/>
                  <a:gd name="T22" fmla="*/ 10 w 21"/>
                  <a:gd name="T23" fmla="*/ 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8">
                    <a:moveTo>
                      <a:pt x="0" y="18"/>
                    </a:moveTo>
                    <a:cubicBezTo>
                      <a:pt x="0" y="18"/>
                      <a:pt x="12" y="18"/>
                      <a:pt x="15" y="14"/>
                    </a:cubicBezTo>
                    <a:cubicBezTo>
                      <a:pt x="18" y="14"/>
                      <a:pt x="21" y="13"/>
                      <a:pt x="21" y="13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1"/>
                      <a:pt x="16" y="1"/>
                      <a:pt x="15" y="1"/>
                    </a:cubicBezTo>
                    <a:cubicBezTo>
                      <a:pt x="15" y="1"/>
                      <a:pt x="15" y="0"/>
                      <a:pt x="13" y="1"/>
                    </a:cubicBezTo>
                    <a:cubicBezTo>
                      <a:pt x="9" y="1"/>
                      <a:pt x="1" y="1"/>
                      <a:pt x="1" y="3"/>
                    </a:cubicBezTo>
                    <a:lnTo>
                      <a:pt x="0" y="18"/>
                    </a:lnTo>
                    <a:close/>
                    <a:moveTo>
                      <a:pt x="10" y="6"/>
                    </a:moveTo>
                    <a:cubicBezTo>
                      <a:pt x="8" y="6"/>
                      <a:pt x="8" y="5"/>
                      <a:pt x="9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1" y="4"/>
                      <a:pt x="12" y="6"/>
                      <a:pt x="1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41" name="Freeform 30"/>
              <p:cNvSpPr>
                <a:spLocks noEditPoints="1"/>
              </p:cNvSpPr>
              <p:nvPr/>
            </p:nvSpPr>
            <p:spPr bwMode="auto">
              <a:xfrm>
                <a:off x="2225" y="3220"/>
                <a:ext cx="138" cy="263"/>
              </a:xfrm>
              <a:custGeom>
                <a:avLst/>
                <a:gdLst>
                  <a:gd name="T0" fmla="*/ 68 w 90"/>
                  <a:gd name="T1" fmla="*/ 173 h 173"/>
                  <a:gd name="T2" fmla="*/ 74 w 90"/>
                  <a:gd name="T3" fmla="*/ 105 h 173"/>
                  <a:gd name="T4" fmla="*/ 77 w 90"/>
                  <a:gd name="T5" fmla="*/ 98 h 173"/>
                  <a:gd name="T6" fmla="*/ 77 w 90"/>
                  <a:gd name="T7" fmla="*/ 97 h 173"/>
                  <a:gd name="T8" fmla="*/ 78 w 90"/>
                  <a:gd name="T9" fmla="*/ 85 h 173"/>
                  <a:gd name="T10" fmla="*/ 88 w 90"/>
                  <a:gd name="T11" fmla="*/ 88 h 173"/>
                  <a:gd name="T12" fmla="*/ 90 w 90"/>
                  <a:gd name="T13" fmla="*/ 72 h 173"/>
                  <a:gd name="T14" fmla="*/ 80 w 90"/>
                  <a:gd name="T15" fmla="*/ 68 h 173"/>
                  <a:gd name="T16" fmla="*/ 80 w 90"/>
                  <a:gd name="T17" fmla="*/ 67 h 173"/>
                  <a:gd name="T18" fmla="*/ 24 w 90"/>
                  <a:gd name="T19" fmla="*/ 50 h 173"/>
                  <a:gd name="T20" fmla="*/ 32 w 90"/>
                  <a:gd name="T21" fmla="*/ 52 h 173"/>
                  <a:gd name="T22" fmla="*/ 80 w 90"/>
                  <a:gd name="T23" fmla="*/ 64 h 173"/>
                  <a:gd name="T24" fmla="*/ 81 w 90"/>
                  <a:gd name="T25" fmla="*/ 53 h 173"/>
                  <a:gd name="T26" fmla="*/ 82 w 90"/>
                  <a:gd name="T27" fmla="*/ 65 h 173"/>
                  <a:gd name="T28" fmla="*/ 65 w 90"/>
                  <a:gd name="T29" fmla="*/ 3 h 173"/>
                  <a:gd name="T30" fmla="*/ 63 w 90"/>
                  <a:gd name="T31" fmla="*/ 4 h 173"/>
                  <a:gd name="T32" fmla="*/ 63 w 90"/>
                  <a:gd name="T33" fmla="*/ 50 h 173"/>
                  <a:gd name="T34" fmla="*/ 58 w 90"/>
                  <a:gd name="T35" fmla="*/ 12 h 173"/>
                  <a:gd name="T36" fmla="*/ 59 w 90"/>
                  <a:gd name="T37" fmla="*/ 9 h 173"/>
                  <a:gd name="T38" fmla="*/ 57 w 90"/>
                  <a:gd name="T39" fmla="*/ 6 h 173"/>
                  <a:gd name="T40" fmla="*/ 53 w 90"/>
                  <a:gd name="T41" fmla="*/ 6 h 173"/>
                  <a:gd name="T42" fmla="*/ 51 w 90"/>
                  <a:gd name="T43" fmla="*/ 9 h 173"/>
                  <a:gd name="T44" fmla="*/ 52 w 90"/>
                  <a:gd name="T45" fmla="*/ 12 h 173"/>
                  <a:gd name="T46" fmla="*/ 53 w 90"/>
                  <a:gd name="T47" fmla="*/ 38 h 173"/>
                  <a:gd name="T48" fmla="*/ 54 w 90"/>
                  <a:gd name="T49" fmla="*/ 52 h 173"/>
                  <a:gd name="T50" fmla="*/ 39 w 90"/>
                  <a:gd name="T51" fmla="*/ 4 h 173"/>
                  <a:gd name="T52" fmla="*/ 30 w 90"/>
                  <a:gd name="T53" fmla="*/ 3 h 173"/>
                  <a:gd name="T54" fmla="*/ 8 w 90"/>
                  <a:gd name="T55" fmla="*/ 65 h 173"/>
                  <a:gd name="T56" fmla="*/ 13 w 90"/>
                  <a:gd name="T57" fmla="*/ 68 h 173"/>
                  <a:gd name="T58" fmla="*/ 16 w 90"/>
                  <a:gd name="T59" fmla="*/ 97 h 173"/>
                  <a:gd name="T60" fmla="*/ 16 w 90"/>
                  <a:gd name="T61" fmla="*/ 98 h 173"/>
                  <a:gd name="T62" fmla="*/ 23 w 90"/>
                  <a:gd name="T63" fmla="*/ 116 h 173"/>
                  <a:gd name="T64" fmla="*/ 30 w 90"/>
                  <a:gd name="T65" fmla="*/ 173 h 173"/>
                  <a:gd name="T66" fmla="*/ 47 w 90"/>
                  <a:gd name="T67" fmla="*/ 172 h 173"/>
                  <a:gd name="T68" fmla="*/ 45 w 90"/>
                  <a:gd name="T69" fmla="*/ 119 h 173"/>
                  <a:gd name="T70" fmla="*/ 46 w 90"/>
                  <a:gd name="T71" fmla="*/ 119 h 173"/>
                  <a:gd name="T72" fmla="*/ 48 w 90"/>
                  <a:gd name="T73" fmla="*/ 119 h 173"/>
                  <a:gd name="T74" fmla="*/ 55 w 90"/>
                  <a:gd name="T75" fmla="*/ 173 h 173"/>
                  <a:gd name="T76" fmla="*/ 68 w 90"/>
                  <a:gd name="T77" fmla="*/ 173 h 173"/>
                  <a:gd name="T78" fmla="*/ 14 w 90"/>
                  <a:gd name="T79" fmla="*/ 72 h 173"/>
                  <a:gd name="T80" fmla="*/ 13 w 90"/>
                  <a:gd name="T81" fmla="*/ 69 h 173"/>
                  <a:gd name="T82" fmla="*/ 31 w 90"/>
                  <a:gd name="T83" fmla="*/ 74 h 173"/>
                  <a:gd name="T84" fmla="*/ 14 w 90"/>
                  <a:gd name="T85" fmla="*/ 72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0" h="173">
                    <a:moveTo>
                      <a:pt x="68" y="173"/>
                    </a:moveTo>
                    <a:cubicBezTo>
                      <a:pt x="74" y="105"/>
                      <a:pt x="74" y="105"/>
                      <a:pt x="74" y="105"/>
                    </a:cubicBezTo>
                    <a:cubicBezTo>
                      <a:pt x="75" y="103"/>
                      <a:pt x="76" y="100"/>
                      <a:pt x="77" y="98"/>
                    </a:cubicBezTo>
                    <a:cubicBezTo>
                      <a:pt x="77" y="97"/>
                      <a:pt x="77" y="97"/>
                      <a:pt x="77" y="97"/>
                    </a:cubicBezTo>
                    <a:cubicBezTo>
                      <a:pt x="77" y="97"/>
                      <a:pt x="78" y="92"/>
                      <a:pt x="78" y="85"/>
                    </a:cubicBezTo>
                    <a:cubicBezTo>
                      <a:pt x="82" y="86"/>
                      <a:pt x="86" y="87"/>
                      <a:pt x="88" y="88"/>
                    </a:cubicBezTo>
                    <a:cubicBezTo>
                      <a:pt x="89" y="83"/>
                      <a:pt x="89" y="76"/>
                      <a:pt x="90" y="72"/>
                    </a:cubicBezTo>
                    <a:cubicBezTo>
                      <a:pt x="87" y="71"/>
                      <a:pt x="84" y="69"/>
                      <a:pt x="80" y="68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24" y="50"/>
                      <a:pt x="24" y="50"/>
                      <a:pt x="24" y="50"/>
                    </a:cubicBezTo>
                    <a:cubicBezTo>
                      <a:pt x="32" y="52"/>
                      <a:pt x="32" y="52"/>
                      <a:pt x="32" y="52"/>
                    </a:cubicBezTo>
                    <a:cubicBezTo>
                      <a:pt x="80" y="64"/>
                      <a:pt x="80" y="64"/>
                      <a:pt x="80" y="64"/>
                    </a:cubicBezTo>
                    <a:cubicBezTo>
                      <a:pt x="81" y="53"/>
                      <a:pt x="81" y="53"/>
                      <a:pt x="81" y="53"/>
                    </a:cubicBezTo>
                    <a:cubicBezTo>
                      <a:pt x="81" y="57"/>
                      <a:pt x="82" y="65"/>
                      <a:pt x="82" y="65"/>
                    </a:cubicBezTo>
                    <a:cubicBezTo>
                      <a:pt x="83" y="64"/>
                      <a:pt x="82" y="0"/>
                      <a:pt x="65" y="3"/>
                    </a:cubicBezTo>
                    <a:cubicBezTo>
                      <a:pt x="65" y="3"/>
                      <a:pt x="64" y="4"/>
                      <a:pt x="63" y="4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3" y="6"/>
                      <a:pt x="53" y="6"/>
                      <a:pt x="53" y="6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2" y="12"/>
                      <a:pt x="52" y="12"/>
                      <a:pt x="52" y="12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8" y="4"/>
                      <a:pt x="30" y="3"/>
                      <a:pt x="30" y="3"/>
                    </a:cubicBezTo>
                    <a:cubicBezTo>
                      <a:pt x="0" y="10"/>
                      <a:pt x="5" y="59"/>
                      <a:pt x="8" y="65"/>
                    </a:cubicBezTo>
                    <a:cubicBezTo>
                      <a:pt x="8" y="66"/>
                      <a:pt x="10" y="67"/>
                      <a:pt x="13" y="68"/>
                    </a:cubicBezTo>
                    <a:cubicBezTo>
                      <a:pt x="14" y="85"/>
                      <a:pt x="16" y="97"/>
                      <a:pt x="16" y="97"/>
                    </a:cubicBezTo>
                    <a:cubicBezTo>
                      <a:pt x="16" y="98"/>
                      <a:pt x="16" y="98"/>
                      <a:pt x="16" y="98"/>
                    </a:cubicBezTo>
                    <a:cubicBezTo>
                      <a:pt x="16" y="100"/>
                      <a:pt x="17" y="114"/>
                      <a:pt x="23" y="116"/>
                    </a:cubicBezTo>
                    <a:cubicBezTo>
                      <a:pt x="30" y="173"/>
                      <a:pt x="30" y="173"/>
                      <a:pt x="30" y="173"/>
                    </a:cubicBezTo>
                    <a:cubicBezTo>
                      <a:pt x="47" y="172"/>
                      <a:pt x="47" y="172"/>
                      <a:pt x="47" y="172"/>
                    </a:cubicBezTo>
                    <a:cubicBezTo>
                      <a:pt x="45" y="119"/>
                      <a:pt x="45" y="119"/>
                      <a:pt x="45" y="119"/>
                    </a:cubicBezTo>
                    <a:cubicBezTo>
                      <a:pt x="45" y="119"/>
                      <a:pt x="46" y="119"/>
                      <a:pt x="46" y="119"/>
                    </a:cubicBezTo>
                    <a:cubicBezTo>
                      <a:pt x="47" y="119"/>
                      <a:pt x="47" y="119"/>
                      <a:pt x="48" y="119"/>
                    </a:cubicBezTo>
                    <a:cubicBezTo>
                      <a:pt x="55" y="173"/>
                      <a:pt x="55" y="173"/>
                      <a:pt x="55" y="173"/>
                    </a:cubicBezTo>
                    <a:lnTo>
                      <a:pt x="68" y="173"/>
                    </a:lnTo>
                    <a:close/>
                    <a:moveTo>
                      <a:pt x="14" y="72"/>
                    </a:moveTo>
                    <a:cubicBezTo>
                      <a:pt x="13" y="69"/>
                      <a:pt x="13" y="69"/>
                      <a:pt x="13" y="69"/>
                    </a:cubicBezTo>
                    <a:cubicBezTo>
                      <a:pt x="31" y="74"/>
                      <a:pt x="31" y="74"/>
                      <a:pt x="31" y="74"/>
                    </a:cubicBezTo>
                    <a:lnTo>
                      <a:pt x="14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42" name="Freeform 31"/>
              <p:cNvSpPr>
                <a:spLocks noEditPoints="1"/>
              </p:cNvSpPr>
              <p:nvPr/>
            </p:nvSpPr>
            <p:spPr bwMode="auto">
              <a:xfrm>
                <a:off x="2254" y="3120"/>
                <a:ext cx="80" cy="106"/>
              </a:xfrm>
              <a:custGeom>
                <a:avLst/>
                <a:gdLst>
                  <a:gd name="T0" fmla="*/ 9 w 52"/>
                  <a:gd name="T1" fmla="*/ 12 h 70"/>
                  <a:gd name="T2" fmla="*/ 6 w 52"/>
                  <a:gd name="T3" fmla="*/ 33 h 70"/>
                  <a:gd name="T4" fmla="*/ 4 w 52"/>
                  <a:gd name="T5" fmla="*/ 41 h 70"/>
                  <a:gd name="T6" fmla="*/ 6 w 52"/>
                  <a:gd name="T7" fmla="*/ 49 h 70"/>
                  <a:gd name="T8" fmla="*/ 7 w 52"/>
                  <a:gd name="T9" fmla="*/ 47 h 70"/>
                  <a:gd name="T10" fmla="*/ 29 w 52"/>
                  <a:gd name="T11" fmla="*/ 70 h 70"/>
                  <a:gd name="T12" fmla="*/ 49 w 52"/>
                  <a:gd name="T13" fmla="*/ 46 h 70"/>
                  <a:gd name="T14" fmla="*/ 51 w 52"/>
                  <a:gd name="T15" fmla="*/ 33 h 70"/>
                  <a:gd name="T16" fmla="*/ 50 w 52"/>
                  <a:gd name="T17" fmla="*/ 33 h 70"/>
                  <a:gd name="T18" fmla="*/ 50 w 52"/>
                  <a:gd name="T19" fmla="*/ 26 h 70"/>
                  <a:gd name="T20" fmla="*/ 32 w 52"/>
                  <a:gd name="T21" fmla="*/ 22 h 70"/>
                  <a:gd name="T22" fmla="*/ 35 w 52"/>
                  <a:gd name="T23" fmla="*/ 23 h 70"/>
                  <a:gd name="T24" fmla="*/ 52 w 52"/>
                  <a:gd name="T25" fmla="*/ 17 h 70"/>
                  <a:gd name="T26" fmla="*/ 9 w 52"/>
                  <a:gd name="T27" fmla="*/ 12 h 70"/>
                  <a:gd name="T28" fmla="*/ 6 w 52"/>
                  <a:gd name="T29" fmla="*/ 33 h 70"/>
                  <a:gd name="T30" fmla="*/ 7 w 52"/>
                  <a:gd name="T31" fmla="*/ 31 h 70"/>
                  <a:gd name="T32" fmla="*/ 6 w 52"/>
                  <a:gd name="T33" fmla="*/ 33 h 70"/>
                  <a:gd name="T34" fmla="*/ 6 w 52"/>
                  <a:gd name="T35" fmla="*/ 33 h 70"/>
                  <a:gd name="T36" fmla="*/ 7 w 52"/>
                  <a:gd name="T37" fmla="*/ 31 h 70"/>
                  <a:gd name="T38" fmla="*/ 7 w 52"/>
                  <a:gd name="T39" fmla="*/ 29 h 70"/>
                  <a:gd name="T40" fmla="*/ 7 w 52"/>
                  <a:gd name="T41" fmla="*/ 29 h 70"/>
                  <a:gd name="T42" fmla="*/ 7 w 52"/>
                  <a:gd name="T43" fmla="*/ 31 h 70"/>
                  <a:gd name="T44" fmla="*/ 9 w 52"/>
                  <a:gd name="T45" fmla="*/ 19 h 70"/>
                  <a:gd name="T46" fmla="*/ 10 w 52"/>
                  <a:gd name="T47" fmla="*/ 18 h 70"/>
                  <a:gd name="T48" fmla="*/ 9 w 52"/>
                  <a:gd name="T49" fmla="*/ 1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2" h="70">
                    <a:moveTo>
                      <a:pt x="9" y="12"/>
                    </a:moveTo>
                    <a:cubicBezTo>
                      <a:pt x="7" y="13"/>
                      <a:pt x="0" y="27"/>
                      <a:pt x="6" y="33"/>
                    </a:cubicBezTo>
                    <a:cubicBezTo>
                      <a:pt x="5" y="34"/>
                      <a:pt x="4" y="37"/>
                      <a:pt x="4" y="41"/>
                    </a:cubicBezTo>
                    <a:cubicBezTo>
                      <a:pt x="4" y="45"/>
                      <a:pt x="5" y="49"/>
                      <a:pt x="6" y="49"/>
                    </a:cubicBezTo>
                    <a:cubicBezTo>
                      <a:pt x="7" y="49"/>
                      <a:pt x="7" y="48"/>
                      <a:pt x="7" y="47"/>
                    </a:cubicBezTo>
                    <a:cubicBezTo>
                      <a:pt x="11" y="60"/>
                      <a:pt x="22" y="70"/>
                      <a:pt x="29" y="70"/>
                    </a:cubicBezTo>
                    <a:cubicBezTo>
                      <a:pt x="37" y="70"/>
                      <a:pt x="48" y="61"/>
                      <a:pt x="49" y="46"/>
                    </a:cubicBezTo>
                    <a:cubicBezTo>
                      <a:pt x="50" y="47"/>
                      <a:pt x="52" y="33"/>
                      <a:pt x="51" y="33"/>
                    </a:cubicBezTo>
                    <a:cubicBezTo>
                      <a:pt x="51" y="33"/>
                      <a:pt x="50" y="33"/>
                      <a:pt x="50" y="33"/>
                    </a:cubicBezTo>
                    <a:cubicBezTo>
                      <a:pt x="50" y="31"/>
                      <a:pt x="50" y="29"/>
                      <a:pt x="50" y="26"/>
                    </a:cubicBezTo>
                    <a:cubicBezTo>
                      <a:pt x="46" y="29"/>
                      <a:pt x="40" y="25"/>
                      <a:pt x="32" y="22"/>
                    </a:cubicBezTo>
                    <a:cubicBezTo>
                      <a:pt x="33" y="22"/>
                      <a:pt x="34" y="23"/>
                      <a:pt x="35" y="23"/>
                    </a:cubicBezTo>
                    <a:cubicBezTo>
                      <a:pt x="47" y="29"/>
                      <a:pt x="52" y="17"/>
                      <a:pt x="52" y="17"/>
                    </a:cubicBezTo>
                    <a:cubicBezTo>
                      <a:pt x="52" y="17"/>
                      <a:pt x="33" y="0"/>
                      <a:pt x="9" y="12"/>
                    </a:cubicBezTo>
                    <a:close/>
                    <a:moveTo>
                      <a:pt x="6" y="33"/>
                    </a:moveTo>
                    <a:cubicBezTo>
                      <a:pt x="6" y="33"/>
                      <a:pt x="6" y="32"/>
                      <a:pt x="7" y="31"/>
                    </a:cubicBezTo>
                    <a:cubicBezTo>
                      <a:pt x="6" y="32"/>
                      <a:pt x="6" y="32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close/>
                    <a:moveTo>
                      <a:pt x="7" y="31"/>
                    </a:moveTo>
                    <a:cubicBezTo>
                      <a:pt x="7" y="30"/>
                      <a:pt x="7" y="30"/>
                      <a:pt x="7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7" y="30"/>
                      <a:pt x="7" y="30"/>
                      <a:pt x="7" y="31"/>
                    </a:cubicBezTo>
                    <a:close/>
                    <a:moveTo>
                      <a:pt x="9" y="19"/>
                    </a:moveTo>
                    <a:cubicBezTo>
                      <a:pt x="9" y="19"/>
                      <a:pt x="10" y="18"/>
                      <a:pt x="10" y="18"/>
                    </a:cubicBezTo>
                    <a:cubicBezTo>
                      <a:pt x="10" y="19"/>
                      <a:pt x="9" y="19"/>
                      <a:pt x="9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43" name="Freeform 32"/>
              <p:cNvSpPr/>
              <p:nvPr/>
            </p:nvSpPr>
            <p:spPr bwMode="auto">
              <a:xfrm>
                <a:off x="2311" y="3487"/>
                <a:ext cx="39" cy="14"/>
              </a:xfrm>
              <a:custGeom>
                <a:avLst/>
                <a:gdLst>
                  <a:gd name="T0" fmla="*/ 1 w 26"/>
                  <a:gd name="T1" fmla="*/ 4 h 9"/>
                  <a:gd name="T2" fmla="*/ 3 w 26"/>
                  <a:gd name="T3" fmla="*/ 5 h 9"/>
                  <a:gd name="T4" fmla="*/ 5 w 26"/>
                  <a:gd name="T5" fmla="*/ 5 h 9"/>
                  <a:gd name="T6" fmla="*/ 17 w 26"/>
                  <a:gd name="T7" fmla="*/ 9 h 9"/>
                  <a:gd name="T8" fmla="*/ 12 w 26"/>
                  <a:gd name="T9" fmla="*/ 0 h 9"/>
                  <a:gd name="T10" fmla="*/ 0 w 26"/>
                  <a:gd name="T11" fmla="*/ 0 h 9"/>
                  <a:gd name="T12" fmla="*/ 0 w 26"/>
                  <a:gd name="T13" fmla="*/ 0 h 9"/>
                  <a:gd name="T14" fmla="*/ 1 w 26"/>
                  <a:gd name="T15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9">
                    <a:moveTo>
                      <a:pt x="1" y="4"/>
                    </a:moveTo>
                    <a:cubicBezTo>
                      <a:pt x="1" y="5"/>
                      <a:pt x="3" y="5"/>
                      <a:pt x="3" y="5"/>
                    </a:cubicBezTo>
                    <a:cubicBezTo>
                      <a:pt x="4" y="5"/>
                      <a:pt x="3" y="3"/>
                      <a:pt x="5" y="5"/>
                    </a:cubicBezTo>
                    <a:cubicBezTo>
                      <a:pt x="8" y="7"/>
                      <a:pt x="11" y="9"/>
                      <a:pt x="17" y="9"/>
                    </a:cubicBezTo>
                    <a:cubicBezTo>
                      <a:pt x="26" y="8"/>
                      <a:pt x="12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44" name="Freeform 33"/>
              <p:cNvSpPr/>
              <p:nvPr/>
            </p:nvSpPr>
            <p:spPr bwMode="auto">
              <a:xfrm>
                <a:off x="2276" y="3487"/>
                <a:ext cx="41" cy="16"/>
              </a:xfrm>
              <a:custGeom>
                <a:avLst/>
                <a:gdLst>
                  <a:gd name="T0" fmla="*/ 1 w 27"/>
                  <a:gd name="T1" fmla="*/ 5 h 10"/>
                  <a:gd name="T2" fmla="*/ 4 w 27"/>
                  <a:gd name="T3" fmla="*/ 5 h 10"/>
                  <a:gd name="T4" fmla="*/ 5 w 27"/>
                  <a:gd name="T5" fmla="*/ 5 h 10"/>
                  <a:gd name="T6" fmla="*/ 17 w 27"/>
                  <a:gd name="T7" fmla="*/ 9 h 10"/>
                  <a:gd name="T8" fmla="*/ 13 w 27"/>
                  <a:gd name="T9" fmla="*/ 0 h 10"/>
                  <a:gd name="T10" fmla="*/ 1 w 27"/>
                  <a:gd name="T11" fmla="*/ 0 h 10"/>
                  <a:gd name="T12" fmla="*/ 1 w 27"/>
                  <a:gd name="T13" fmla="*/ 1 h 10"/>
                  <a:gd name="T14" fmla="*/ 1 w 27"/>
                  <a:gd name="T1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10">
                    <a:moveTo>
                      <a:pt x="1" y="5"/>
                    </a:moveTo>
                    <a:cubicBezTo>
                      <a:pt x="1" y="5"/>
                      <a:pt x="3" y="5"/>
                      <a:pt x="4" y="5"/>
                    </a:cubicBezTo>
                    <a:cubicBezTo>
                      <a:pt x="4" y="5"/>
                      <a:pt x="4" y="4"/>
                      <a:pt x="5" y="5"/>
                    </a:cubicBezTo>
                    <a:cubicBezTo>
                      <a:pt x="9" y="8"/>
                      <a:pt x="12" y="10"/>
                      <a:pt x="17" y="9"/>
                    </a:cubicBezTo>
                    <a:cubicBezTo>
                      <a:pt x="27" y="9"/>
                      <a:pt x="13" y="0"/>
                      <a:pt x="13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2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45" name="Freeform 34"/>
              <p:cNvSpPr/>
              <p:nvPr/>
            </p:nvSpPr>
            <p:spPr bwMode="auto">
              <a:xfrm>
                <a:off x="2532" y="3383"/>
                <a:ext cx="23" cy="22"/>
              </a:xfrm>
              <a:custGeom>
                <a:avLst/>
                <a:gdLst>
                  <a:gd name="T0" fmla="*/ 1 w 15"/>
                  <a:gd name="T1" fmla="*/ 11 h 15"/>
                  <a:gd name="T2" fmla="*/ 4 w 15"/>
                  <a:gd name="T3" fmla="*/ 8 h 15"/>
                  <a:gd name="T4" fmla="*/ 5 w 15"/>
                  <a:gd name="T5" fmla="*/ 9 h 15"/>
                  <a:gd name="T6" fmla="*/ 9 w 15"/>
                  <a:gd name="T7" fmla="*/ 13 h 15"/>
                  <a:gd name="T8" fmla="*/ 15 w 15"/>
                  <a:gd name="T9" fmla="*/ 0 h 15"/>
                  <a:gd name="T10" fmla="*/ 3 w 15"/>
                  <a:gd name="T11" fmla="*/ 1 h 15"/>
                  <a:gd name="T12" fmla="*/ 1 w 15"/>
                  <a:gd name="T13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5">
                    <a:moveTo>
                      <a:pt x="1" y="11"/>
                    </a:moveTo>
                    <a:cubicBezTo>
                      <a:pt x="0" y="15"/>
                      <a:pt x="3" y="10"/>
                      <a:pt x="4" y="8"/>
                    </a:cubicBezTo>
                    <a:cubicBezTo>
                      <a:pt x="4" y="6"/>
                      <a:pt x="5" y="6"/>
                      <a:pt x="5" y="9"/>
                    </a:cubicBezTo>
                    <a:cubicBezTo>
                      <a:pt x="5" y="11"/>
                      <a:pt x="6" y="13"/>
                      <a:pt x="9" y="13"/>
                    </a:cubicBezTo>
                    <a:cubicBezTo>
                      <a:pt x="14" y="13"/>
                      <a:pt x="15" y="0"/>
                      <a:pt x="15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0" y="1"/>
                      <a:pt x="1" y="7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46" name="Freeform 35"/>
              <p:cNvSpPr/>
              <p:nvPr/>
            </p:nvSpPr>
            <p:spPr bwMode="auto">
              <a:xfrm>
                <a:off x="2535" y="3378"/>
                <a:ext cx="0" cy="1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47" name="Freeform 36"/>
              <p:cNvSpPr/>
              <p:nvPr/>
            </p:nvSpPr>
            <p:spPr bwMode="auto">
              <a:xfrm>
                <a:off x="2393" y="3228"/>
                <a:ext cx="162" cy="261"/>
              </a:xfrm>
              <a:custGeom>
                <a:avLst/>
                <a:gdLst>
                  <a:gd name="T0" fmla="*/ 93 w 106"/>
                  <a:gd name="T1" fmla="*/ 10 h 172"/>
                  <a:gd name="T2" fmla="*/ 71 w 106"/>
                  <a:gd name="T3" fmla="*/ 2 h 172"/>
                  <a:gd name="T4" fmla="*/ 62 w 106"/>
                  <a:gd name="T5" fmla="*/ 2 h 172"/>
                  <a:gd name="T6" fmla="*/ 47 w 106"/>
                  <a:gd name="T7" fmla="*/ 51 h 172"/>
                  <a:gd name="T8" fmla="*/ 49 w 106"/>
                  <a:gd name="T9" fmla="*/ 36 h 172"/>
                  <a:gd name="T10" fmla="*/ 49 w 106"/>
                  <a:gd name="T11" fmla="*/ 10 h 172"/>
                  <a:gd name="T12" fmla="*/ 50 w 106"/>
                  <a:gd name="T13" fmla="*/ 8 h 172"/>
                  <a:gd name="T14" fmla="*/ 48 w 106"/>
                  <a:gd name="T15" fmla="*/ 4 h 172"/>
                  <a:gd name="T16" fmla="*/ 44 w 106"/>
                  <a:gd name="T17" fmla="*/ 4 h 172"/>
                  <a:gd name="T18" fmla="*/ 42 w 106"/>
                  <a:gd name="T19" fmla="*/ 8 h 172"/>
                  <a:gd name="T20" fmla="*/ 43 w 106"/>
                  <a:gd name="T21" fmla="*/ 10 h 172"/>
                  <a:gd name="T22" fmla="*/ 38 w 106"/>
                  <a:gd name="T23" fmla="*/ 48 h 172"/>
                  <a:gd name="T24" fmla="*/ 39 w 106"/>
                  <a:gd name="T25" fmla="*/ 3 h 172"/>
                  <a:gd name="T26" fmla="*/ 36 w 106"/>
                  <a:gd name="T27" fmla="*/ 2 h 172"/>
                  <a:gd name="T28" fmla="*/ 15 w 106"/>
                  <a:gd name="T29" fmla="*/ 48 h 172"/>
                  <a:gd name="T30" fmla="*/ 15 w 106"/>
                  <a:gd name="T31" fmla="*/ 58 h 172"/>
                  <a:gd name="T32" fmla="*/ 0 w 106"/>
                  <a:gd name="T33" fmla="*/ 64 h 172"/>
                  <a:gd name="T34" fmla="*/ 6 w 106"/>
                  <a:gd name="T35" fmla="*/ 78 h 172"/>
                  <a:gd name="T36" fmla="*/ 18 w 106"/>
                  <a:gd name="T37" fmla="*/ 71 h 172"/>
                  <a:gd name="T38" fmla="*/ 18 w 106"/>
                  <a:gd name="T39" fmla="*/ 70 h 172"/>
                  <a:gd name="T40" fmla="*/ 18 w 106"/>
                  <a:gd name="T41" fmla="*/ 70 h 172"/>
                  <a:gd name="T42" fmla="*/ 20 w 106"/>
                  <a:gd name="T43" fmla="*/ 51 h 172"/>
                  <a:gd name="T44" fmla="*/ 22 w 106"/>
                  <a:gd name="T45" fmla="*/ 74 h 172"/>
                  <a:gd name="T46" fmla="*/ 24 w 106"/>
                  <a:gd name="T47" fmla="*/ 95 h 172"/>
                  <a:gd name="T48" fmla="*/ 24 w 106"/>
                  <a:gd name="T49" fmla="*/ 96 h 172"/>
                  <a:gd name="T50" fmla="*/ 28 w 106"/>
                  <a:gd name="T51" fmla="*/ 103 h 172"/>
                  <a:gd name="T52" fmla="*/ 33 w 106"/>
                  <a:gd name="T53" fmla="*/ 171 h 172"/>
                  <a:gd name="T54" fmla="*/ 46 w 106"/>
                  <a:gd name="T55" fmla="*/ 171 h 172"/>
                  <a:gd name="T56" fmla="*/ 50 w 106"/>
                  <a:gd name="T57" fmla="*/ 117 h 172"/>
                  <a:gd name="T58" fmla="*/ 55 w 106"/>
                  <a:gd name="T59" fmla="*/ 117 h 172"/>
                  <a:gd name="T60" fmla="*/ 54 w 106"/>
                  <a:gd name="T61" fmla="*/ 117 h 172"/>
                  <a:gd name="T62" fmla="*/ 55 w 106"/>
                  <a:gd name="T63" fmla="*/ 172 h 172"/>
                  <a:gd name="T64" fmla="*/ 71 w 106"/>
                  <a:gd name="T65" fmla="*/ 171 h 172"/>
                  <a:gd name="T66" fmla="*/ 77 w 106"/>
                  <a:gd name="T67" fmla="*/ 108 h 172"/>
                  <a:gd name="T68" fmla="*/ 82 w 106"/>
                  <a:gd name="T69" fmla="*/ 95 h 172"/>
                  <a:gd name="T70" fmla="*/ 85 w 106"/>
                  <a:gd name="T71" fmla="*/ 39 h 172"/>
                  <a:gd name="T72" fmla="*/ 86 w 106"/>
                  <a:gd name="T73" fmla="*/ 37 h 172"/>
                  <a:gd name="T74" fmla="*/ 93 w 106"/>
                  <a:gd name="T75" fmla="*/ 99 h 172"/>
                  <a:gd name="T76" fmla="*/ 104 w 106"/>
                  <a:gd name="T77" fmla="*/ 101 h 172"/>
                  <a:gd name="T78" fmla="*/ 104 w 106"/>
                  <a:gd name="T79" fmla="*/ 95 h 172"/>
                  <a:gd name="T80" fmla="*/ 93 w 106"/>
                  <a:gd name="T81" fmla="*/ 1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6" h="172">
                    <a:moveTo>
                      <a:pt x="93" y="10"/>
                    </a:moveTo>
                    <a:cubicBezTo>
                      <a:pt x="90" y="7"/>
                      <a:pt x="81" y="3"/>
                      <a:pt x="71" y="2"/>
                    </a:cubicBezTo>
                    <a:cubicBezTo>
                      <a:pt x="71" y="1"/>
                      <a:pt x="63" y="2"/>
                      <a:pt x="62" y="2"/>
                    </a:cubicBezTo>
                    <a:cubicBezTo>
                      <a:pt x="47" y="51"/>
                      <a:pt x="47" y="51"/>
                      <a:pt x="47" y="51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48" y="4"/>
                      <a:pt x="48" y="4"/>
                      <a:pt x="48" y="4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38" y="48"/>
                      <a:pt x="38" y="48"/>
                      <a:pt x="38" y="48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7" y="2"/>
                      <a:pt x="36" y="2"/>
                      <a:pt x="36" y="2"/>
                    </a:cubicBezTo>
                    <a:cubicBezTo>
                      <a:pt x="26" y="0"/>
                      <a:pt x="17" y="28"/>
                      <a:pt x="15" y="48"/>
                    </a:cubicBezTo>
                    <a:cubicBezTo>
                      <a:pt x="15" y="52"/>
                      <a:pt x="15" y="55"/>
                      <a:pt x="15" y="58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6" y="78"/>
                      <a:pt x="6" y="78"/>
                      <a:pt x="6" y="78"/>
                    </a:cubicBezTo>
                    <a:cubicBezTo>
                      <a:pt x="18" y="71"/>
                      <a:pt x="18" y="71"/>
                      <a:pt x="18" y="71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18" y="70"/>
                      <a:pt x="20" y="56"/>
                      <a:pt x="20" y="51"/>
                    </a:cubicBezTo>
                    <a:cubicBezTo>
                      <a:pt x="22" y="74"/>
                      <a:pt x="22" y="74"/>
                      <a:pt x="22" y="74"/>
                    </a:cubicBezTo>
                    <a:cubicBezTo>
                      <a:pt x="23" y="87"/>
                      <a:pt x="24" y="95"/>
                      <a:pt x="24" y="95"/>
                    </a:cubicBezTo>
                    <a:cubicBezTo>
                      <a:pt x="24" y="96"/>
                      <a:pt x="24" y="96"/>
                      <a:pt x="24" y="96"/>
                    </a:cubicBezTo>
                    <a:cubicBezTo>
                      <a:pt x="25" y="99"/>
                      <a:pt x="26" y="101"/>
                      <a:pt x="28" y="103"/>
                    </a:cubicBezTo>
                    <a:cubicBezTo>
                      <a:pt x="33" y="171"/>
                      <a:pt x="33" y="171"/>
                      <a:pt x="33" y="171"/>
                    </a:cubicBezTo>
                    <a:cubicBezTo>
                      <a:pt x="46" y="171"/>
                      <a:pt x="46" y="171"/>
                      <a:pt x="46" y="171"/>
                    </a:cubicBezTo>
                    <a:cubicBezTo>
                      <a:pt x="50" y="117"/>
                      <a:pt x="50" y="117"/>
                      <a:pt x="50" y="117"/>
                    </a:cubicBezTo>
                    <a:cubicBezTo>
                      <a:pt x="51" y="117"/>
                      <a:pt x="53" y="117"/>
                      <a:pt x="55" y="117"/>
                    </a:cubicBezTo>
                    <a:cubicBezTo>
                      <a:pt x="55" y="117"/>
                      <a:pt x="54" y="117"/>
                      <a:pt x="54" y="117"/>
                    </a:cubicBezTo>
                    <a:cubicBezTo>
                      <a:pt x="55" y="172"/>
                      <a:pt x="55" y="172"/>
                      <a:pt x="55" y="172"/>
                    </a:cubicBezTo>
                    <a:cubicBezTo>
                      <a:pt x="71" y="171"/>
                      <a:pt x="71" y="171"/>
                      <a:pt x="71" y="171"/>
                    </a:cubicBezTo>
                    <a:cubicBezTo>
                      <a:pt x="77" y="108"/>
                      <a:pt x="77" y="108"/>
                      <a:pt x="77" y="108"/>
                    </a:cubicBezTo>
                    <a:cubicBezTo>
                      <a:pt x="82" y="108"/>
                      <a:pt x="82" y="95"/>
                      <a:pt x="82" y="95"/>
                    </a:cubicBezTo>
                    <a:cubicBezTo>
                      <a:pt x="82" y="95"/>
                      <a:pt x="83" y="58"/>
                      <a:pt x="85" y="39"/>
                    </a:cubicBezTo>
                    <a:cubicBezTo>
                      <a:pt x="85" y="39"/>
                      <a:pt x="85" y="33"/>
                      <a:pt x="86" y="37"/>
                    </a:cubicBezTo>
                    <a:cubicBezTo>
                      <a:pt x="86" y="38"/>
                      <a:pt x="93" y="95"/>
                      <a:pt x="93" y="99"/>
                    </a:cubicBezTo>
                    <a:cubicBezTo>
                      <a:pt x="94" y="99"/>
                      <a:pt x="101" y="101"/>
                      <a:pt x="104" y="101"/>
                    </a:cubicBezTo>
                    <a:cubicBezTo>
                      <a:pt x="106" y="100"/>
                      <a:pt x="103" y="99"/>
                      <a:pt x="104" y="95"/>
                    </a:cubicBezTo>
                    <a:cubicBezTo>
                      <a:pt x="105" y="83"/>
                      <a:pt x="102" y="18"/>
                      <a:pt x="9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48" name="Freeform 37"/>
              <p:cNvSpPr>
                <a:spLocks noEditPoints="1"/>
              </p:cNvSpPr>
              <p:nvPr/>
            </p:nvSpPr>
            <p:spPr bwMode="auto">
              <a:xfrm>
                <a:off x="2439" y="3124"/>
                <a:ext cx="79" cy="107"/>
              </a:xfrm>
              <a:custGeom>
                <a:avLst/>
                <a:gdLst>
                  <a:gd name="T0" fmla="*/ 43 w 52"/>
                  <a:gd name="T1" fmla="*/ 13 h 70"/>
                  <a:gd name="T2" fmla="*/ 0 w 52"/>
                  <a:gd name="T3" fmla="*/ 17 h 70"/>
                  <a:gd name="T4" fmla="*/ 17 w 52"/>
                  <a:gd name="T5" fmla="*/ 23 h 70"/>
                  <a:gd name="T6" fmla="*/ 20 w 52"/>
                  <a:gd name="T7" fmla="*/ 22 h 70"/>
                  <a:gd name="T8" fmla="*/ 2 w 52"/>
                  <a:gd name="T9" fmla="*/ 27 h 70"/>
                  <a:gd name="T10" fmla="*/ 2 w 52"/>
                  <a:gd name="T11" fmla="*/ 33 h 70"/>
                  <a:gd name="T12" fmla="*/ 1 w 52"/>
                  <a:gd name="T13" fmla="*/ 33 h 70"/>
                  <a:gd name="T14" fmla="*/ 3 w 52"/>
                  <a:gd name="T15" fmla="*/ 46 h 70"/>
                  <a:gd name="T16" fmla="*/ 23 w 52"/>
                  <a:gd name="T17" fmla="*/ 70 h 70"/>
                  <a:gd name="T18" fmla="*/ 45 w 52"/>
                  <a:gd name="T19" fmla="*/ 47 h 70"/>
                  <a:gd name="T20" fmla="*/ 46 w 52"/>
                  <a:gd name="T21" fmla="*/ 49 h 70"/>
                  <a:gd name="T22" fmla="*/ 48 w 52"/>
                  <a:gd name="T23" fmla="*/ 41 h 70"/>
                  <a:gd name="T24" fmla="*/ 46 w 52"/>
                  <a:gd name="T25" fmla="*/ 33 h 70"/>
                  <a:gd name="T26" fmla="*/ 43 w 52"/>
                  <a:gd name="T27" fmla="*/ 13 h 70"/>
                  <a:gd name="T28" fmla="*/ 42 w 52"/>
                  <a:gd name="T29" fmla="*/ 18 h 70"/>
                  <a:gd name="T30" fmla="*/ 43 w 52"/>
                  <a:gd name="T31" fmla="*/ 20 h 70"/>
                  <a:gd name="T32" fmla="*/ 42 w 52"/>
                  <a:gd name="T33" fmla="*/ 18 h 70"/>
                  <a:gd name="T34" fmla="*/ 46 w 52"/>
                  <a:gd name="T35" fmla="*/ 33 h 70"/>
                  <a:gd name="T36" fmla="*/ 45 w 52"/>
                  <a:gd name="T37" fmla="*/ 30 h 70"/>
                  <a:gd name="T38" fmla="*/ 45 w 52"/>
                  <a:gd name="T39" fmla="*/ 29 h 70"/>
                  <a:gd name="T40" fmla="*/ 46 w 52"/>
                  <a:gd name="T41" fmla="*/ 33 h 70"/>
                  <a:gd name="T42" fmla="*/ 46 w 52"/>
                  <a:gd name="T43" fmla="*/ 3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2" h="70">
                    <a:moveTo>
                      <a:pt x="43" y="13"/>
                    </a:moveTo>
                    <a:cubicBezTo>
                      <a:pt x="19" y="0"/>
                      <a:pt x="0" y="17"/>
                      <a:pt x="0" y="17"/>
                    </a:cubicBezTo>
                    <a:cubicBezTo>
                      <a:pt x="0" y="17"/>
                      <a:pt x="5" y="30"/>
                      <a:pt x="17" y="23"/>
                    </a:cubicBezTo>
                    <a:cubicBezTo>
                      <a:pt x="18" y="23"/>
                      <a:pt x="19" y="23"/>
                      <a:pt x="20" y="22"/>
                    </a:cubicBezTo>
                    <a:cubicBezTo>
                      <a:pt x="12" y="26"/>
                      <a:pt x="6" y="30"/>
                      <a:pt x="2" y="27"/>
                    </a:cubicBezTo>
                    <a:cubicBezTo>
                      <a:pt x="2" y="29"/>
                      <a:pt x="2" y="31"/>
                      <a:pt x="2" y="33"/>
                    </a:cubicBezTo>
                    <a:cubicBezTo>
                      <a:pt x="2" y="33"/>
                      <a:pt x="2" y="33"/>
                      <a:pt x="1" y="33"/>
                    </a:cubicBezTo>
                    <a:cubicBezTo>
                      <a:pt x="0" y="33"/>
                      <a:pt x="2" y="48"/>
                      <a:pt x="3" y="46"/>
                    </a:cubicBezTo>
                    <a:cubicBezTo>
                      <a:pt x="4" y="61"/>
                      <a:pt x="15" y="70"/>
                      <a:pt x="23" y="70"/>
                    </a:cubicBezTo>
                    <a:cubicBezTo>
                      <a:pt x="30" y="70"/>
                      <a:pt x="41" y="60"/>
                      <a:pt x="45" y="47"/>
                    </a:cubicBezTo>
                    <a:cubicBezTo>
                      <a:pt x="45" y="48"/>
                      <a:pt x="45" y="49"/>
                      <a:pt x="46" y="49"/>
                    </a:cubicBezTo>
                    <a:cubicBezTo>
                      <a:pt x="47" y="49"/>
                      <a:pt x="48" y="45"/>
                      <a:pt x="48" y="41"/>
                    </a:cubicBezTo>
                    <a:cubicBezTo>
                      <a:pt x="48" y="37"/>
                      <a:pt x="47" y="34"/>
                      <a:pt x="46" y="33"/>
                    </a:cubicBezTo>
                    <a:cubicBezTo>
                      <a:pt x="52" y="27"/>
                      <a:pt x="45" y="14"/>
                      <a:pt x="43" y="13"/>
                    </a:cubicBezTo>
                    <a:close/>
                    <a:moveTo>
                      <a:pt x="42" y="18"/>
                    </a:moveTo>
                    <a:cubicBezTo>
                      <a:pt x="42" y="18"/>
                      <a:pt x="43" y="19"/>
                      <a:pt x="43" y="20"/>
                    </a:cubicBezTo>
                    <a:cubicBezTo>
                      <a:pt x="43" y="19"/>
                      <a:pt x="42" y="19"/>
                      <a:pt x="42" y="18"/>
                    </a:cubicBezTo>
                    <a:close/>
                    <a:moveTo>
                      <a:pt x="46" y="33"/>
                    </a:moveTo>
                    <a:cubicBezTo>
                      <a:pt x="46" y="32"/>
                      <a:pt x="45" y="31"/>
                      <a:pt x="45" y="30"/>
                    </a:cubicBezTo>
                    <a:cubicBezTo>
                      <a:pt x="45" y="29"/>
                      <a:pt x="45" y="29"/>
                      <a:pt x="45" y="29"/>
                    </a:cubicBezTo>
                    <a:cubicBezTo>
                      <a:pt x="45" y="31"/>
                      <a:pt x="46" y="33"/>
                      <a:pt x="46" y="33"/>
                    </a:cubicBezTo>
                    <a:cubicBezTo>
                      <a:pt x="46" y="33"/>
                      <a:pt x="46" y="33"/>
                      <a:pt x="46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49" name="Freeform 38"/>
              <p:cNvSpPr/>
              <p:nvPr/>
            </p:nvSpPr>
            <p:spPr bwMode="auto">
              <a:xfrm>
                <a:off x="2422" y="3492"/>
                <a:ext cx="40" cy="14"/>
              </a:xfrm>
              <a:custGeom>
                <a:avLst/>
                <a:gdLst>
                  <a:gd name="T0" fmla="*/ 14 w 26"/>
                  <a:gd name="T1" fmla="*/ 0 h 9"/>
                  <a:gd name="T2" fmla="*/ 9 w 26"/>
                  <a:gd name="T3" fmla="*/ 9 h 9"/>
                  <a:gd name="T4" fmla="*/ 21 w 26"/>
                  <a:gd name="T5" fmla="*/ 5 h 9"/>
                  <a:gd name="T6" fmla="*/ 23 w 26"/>
                  <a:gd name="T7" fmla="*/ 5 h 9"/>
                  <a:gd name="T8" fmla="*/ 26 w 26"/>
                  <a:gd name="T9" fmla="*/ 5 h 9"/>
                  <a:gd name="T10" fmla="*/ 26 w 26"/>
                  <a:gd name="T11" fmla="*/ 0 h 9"/>
                  <a:gd name="T12" fmla="*/ 26 w 26"/>
                  <a:gd name="T13" fmla="*/ 0 h 9"/>
                  <a:gd name="T14" fmla="*/ 14 w 26"/>
                  <a:gd name="T1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9">
                    <a:moveTo>
                      <a:pt x="14" y="0"/>
                    </a:moveTo>
                    <a:cubicBezTo>
                      <a:pt x="14" y="0"/>
                      <a:pt x="0" y="8"/>
                      <a:pt x="9" y="9"/>
                    </a:cubicBezTo>
                    <a:cubicBezTo>
                      <a:pt x="15" y="9"/>
                      <a:pt x="18" y="7"/>
                      <a:pt x="21" y="5"/>
                    </a:cubicBezTo>
                    <a:cubicBezTo>
                      <a:pt x="23" y="4"/>
                      <a:pt x="22" y="5"/>
                      <a:pt x="23" y="5"/>
                    </a:cubicBezTo>
                    <a:cubicBezTo>
                      <a:pt x="23" y="5"/>
                      <a:pt x="25" y="5"/>
                      <a:pt x="26" y="5"/>
                    </a:cubicBezTo>
                    <a:cubicBezTo>
                      <a:pt x="26" y="1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50" name="Freeform 39"/>
              <p:cNvSpPr/>
              <p:nvPr/>
            </p:nvSpPr>
            <p:spPr bwMode="auto">
              <a:xfrm>
                <a:off x="2460" y="3493"/>
                <a:ext cx="41" cy="14"/>
              </a:xfrm>
              <a:custGeom>
                <a:avLst/>
                <a:gdLst>
                  <a:gd name="T0" fmla="*/ 14 w 27"/>
                  <a:gd name="T1" fmla="*/ 0 h 9"/>
                  <a:gd name="T2" fmla="*/ 10 w 27"/>
                  <a:gd name="T3" fmla="*/ 9 h 9"/>
                  <a:gd name="T4" fmla="*/ 22 w 27"/>
                  <a:gd name="T5" fmla="*/ 5 h 9"/>
                  <a:gd name="T6" fmla="*/ 23 w 27"/>
                  <a:gd name="T7" fmla="*/ 5 h 9"/>
                  <a:gd name="T8" fmla="*/ 26 w 27"/>
                  <a:gd name="T9" fmla="*/ 4 h 9"/>
                  <a:gd name="T10" fmla="*/ 26 w 27"/>
                  <a:gd name="T11" fmla="*/ 0 h 9"/>
                  <a:gd name="T12" fmla="*/ 27 w 27"/>
                  <a:gd name="T13" fmla="*/ 0 h 9"/>
                  <a:gd name="T14" fmla="*/ 14 w 27"/>
                  <a:gd name="T1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9">
                    <a:moveTo>
                      <a:pt x="14" y="0"/>
                    </a:moveTo>
                    <a:cubicBezTo>
                      <a:pt x="14" y="0"/>
                      <a:pt x="0" y="8"/>
                      <a:pt x="10" y="9"/>
                    </a:cubicBezTo>
                    <a:cubicBezTo>
                      <a:pt x="15" y="9"/>
                      <a:pt x="18" y="7"/>
                      <a:pt x="22" y="5"/>
                    </a:cubicBezTo>
                    <a:cubicBezTo>
                      <a:pt x="23" y="3"/>
                      <a:pt x="23" y="5"/>
                      <a:pt x="23" y="5"/>
                    </a:cubicBezTo>
                    <a:cubicBezTo>
                      <a:pt x="24" y="5"/>
                      <a:pt x="26" y="5"/>
                      <a:pt x="26" y="4"/>
                    </a:cubicBezTo>
                    <a:cubicBezTo>
                      <a:pt x="27" y="1"/>
                      <a:pt x="26" y="0"/>
                      <a:pt x="26" y="0"/>
                    </a:cubicBezTo>
                    <a:cubicBezTo>
                      <a:pt x="27" y="0"/>
                      <a:pt x="27" y="0"/>
                      <a:pt x="27" y="0"/>
                    </a:cubicBez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51" name="Freeform 40"/>
              <p:cNvSpPr/>
              <p:nvPr/>
            </p:nvSpPr>
            <p:spPr bwMode="auto">
              <a:xfrm>
                <a:off x="2517" y="3405"/>
                <a:ext cx="59" cy="14"/>
              </a:xfrm>
              <a:custGeom>
                <a:avLst/>
                <a:gdLst>
                  <a:gd name="T0" fmla="*/ 35 w 39"/>
                  <a:gd name="T1" fmla="*/ 0 h 9"/>
                  <a:gd name="T2" fmla="*/ 4 w 39"/>
                  <a:gd name="T3" fmla="*/ 0 h 9"/>
                  <a:gd name="T4" fmla="*/ 0 w 39"/>
                  <a:gd name="T5" fmla="*/ 4 h 9"/>
                  <a:gd name="T6" fmla="*/ 0 w 39"/>
                  <a:gd name="T7" fmla="*/ 9 h 9"/>
                  <a:gd name="T8" fmla="*/ 39 w 39"/>
                  <a:gd name="T9" fmla="*/ 9 h 9"/>
                  <a:gd name="T10" fmla="*/ 39 w 39"/>
                  <a:gd name="T11" fmla="*/ 4 h 9"/>
                  <a:gd name="T12" fmla="*/ 35 w 39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9">
                    <a:moveTo>
                      <a:pt x="3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2"/>
                      <a:pt x="37" y="0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52" name="Freeform 41"/>
              <p:cNvSpPr/>
              <p:nvPr/>
            </p:nvSpPr>
            <p:spPr bwMode="auto">
              <a:xfrm>
                <a:off x="2517" y="3422"/>
                <a:ext cx="59" cy="33"/>
              </a:xfrm>
              <a:custGeom>
                <a:avLst/>
                <a:gdLst>
                  <a:gd name="T0" fmla="*/ 22 w 39"/>
                  <a:gd name="T1" fmla="*/ 3 h 22"/>
                  <a:gd name="T2" fmla="*/ 20 w 39"/>
                  <a:gd name="T3" fmla="*/ 4 h 22"/>
                  <a:gd name="T4" fmla="*/ 18 w 39"/>
                  <a:gd name="T5" fmla="*/ 3 h 22"/>
                  <a:gd name="T6" fmla="*/ 18 w 39"/>
                  <a:gd name="T7" fmla="*/ 0 h 22"/>
                  <a:gd name="T8" fmla="*/ 0 w 39"/>
                  <a:gd name="T9" fmla="*/ 0 h 22"/>
                  <a:gd name="T10" fmla="*/ 0 w 39"/>
                  <a:gd name="T11" fmla="*/ 18 h 22"/>
                  <a:gd name="T12" fmla="*/ 4 w 39"/>
                  <a:gd name="T13" fmla="*/ 22 h 22"/>
                  <a:gd name="T14" fmla="*/ 35 w 39"/>
                  <a:gd name="T15" fmla="*/ 22 h 22"/>
                  <a:gd name="T16" fmla="*/ 39 w 39"/>
                  <a:gd name="T17" fmla="*/ 18 h 22"/>
                  <a:gd name="T18" fmla="*/ 39 w 39"/>
                  <a:gd name="T19" fmla="*/ 0 h 22"/>
                  <a:gd name="T20" fmla="*/ 22 w 39"/>
                  <a:gd name="T21" fmla="*/ 0 h 22"/>
                  <a:gd name="T22" fmla="*/ 22 w 39"/>
                  <a:gd name="T23" fmla="*/ 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9" h="22">
                    <a:moveTo>
                      <a:pt x="22" y="3"/>
                    </a:moveTo>
                    <a:cubicBezTo>
                      <a:pt x="22" y="3"/>
                      <a:pt x="22" y="4"/>
                      <a:pt x="20" y="4"/>
                    </a:cubicBezTo>
                    <a:cubicBezTo>
                      <a:pt x="18" y="4"/>
                      <a:pt x="18" y="3"/>
                      <a:pt x="18" y="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20"/>
                      <a:pt x="2" y="22"/>
                      <a:pt x="4" y="22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7" y="22"/>
                      <a:pt x="39" y="20"/>
                      <a:pt x="39" y="18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22" y="0"/>
                      <a:pt x="22" y="0"/>
                      <a:pt x="22" y="0"/>
                    </a:cubicBezTo>
                    <a:lnTo>
                      <a:pt x="22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53" name="Freeform 42"/>
              <p:cNvSpPr/>
              <p:nvPr/>
            </p:nvSpPr>
            <p:spPr bwMode="auto">
              <a:xfrm>
                <a:off x="2369" y="3042"/>
                <a:ext cx="105" cy="105"/>
              </a:xfrm>
              <a:custGeom>
                <a:avLst/>
                <a:gdLst>
                  <a:gd name="T0" fmla="*/ 34 w 69"/>
                  <a:gd name="T1" fmla="*/ 0 h 69"/>
                  <a:gd name="T2" fmla="*/ 0 w 69"/>
                  <a:gd name="T3" fmla="*/ 28 h 69"/>
                  <a:gd name="T4" fmla="*/ 16 w 69"/>
                  <a:gd name="T5" fmla="*/ 51 h 69"/>
                  <a:gd name="T6" fmla="*/ 16 w 69"/>
                  <a:gd name="T7" fmla="*/ 51 h 69"/>
                  <a:gd name="T8" fmla="*/ 32 w 69"/>
                  <a:gd name="T9" fmla="*/ 69 h 69"/>
                  <a:gd name="T10" fmla="*/ 32 w 69"/>
                  <a:gd name="T11" fmla="*/ 57 h 69"/>
                  <a:gd name="T12" fmla="*/ 33 w 69"/>
                  <a:gd name="T13" fmla="*/ 56 h 69"/>
                  <a:gd name="T14" fmla="*/ 34 w 69"/>
                  <a:gd name="T15" fmla="*/ 56 h 69"/>
                  <a:gd name="T16" fmla="*/ 69 w 69"/>
                  <a:gd name="T17" fmla="*/ 28 h 69"/>
                  <a:gd name="T18" fmla="*/ 34 w 69"/>
                  <a:gd name="T19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9" h="69">
                    <a:moveTo>
                      <a:pt x="34" y="0"/>
                    </a:moveTo>
                    <a:cubicBezTo>
                      <a:pt x="15" y="0"/>
                      <a:pt x="0" y="12"/>
                      <a:pt x="0" y="28"/>
                    </a:cubicBezTo>
                    <a:cubicBezTo>
                      <a:pt x="0" y="37"/>
                      <a:pt x="6" y="46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32" y="69"/>
                      <a:pt x="32" y="69"/>
                      <a:pt x="32" y="69"/>
                    </a:cubicBezTo>
                    <a:cubicBezTo>
                      <a:pt x="30" y="58"/>
                      <a:pt x="31" y="58"/>
                      <a:pt x="32" y="57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4" y="56"/>
                      <a:pt x="34" y="56"/>
                      <a:pt x="34" y="56"/>
                    </a:cubicBezTo>
                    <a:cubicBezTo>
                      <a:pt x="53" y="56"/>
                      <a:pt x="69" y="43"/>
                      <a:pt x="69" y="28"/>
                    </a:cubicBezTo>
                    <a:cubicBezTo>
                      <a:pt x="69" y="12"/>
                      <a:pt x="53" y="0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</p:grpSp>
      </p:grpSp>
      <p:grpSp>
        <p:nvGrpSpPr>
          <p:cNvPr id="89" name="组合 88"/>
          <p:cNvGrpSpPr/>
          <p:nvPr/>
        </p:nvGrpSpPr>
        <p:grpSpPr>
          <a:xfrm>
            <a:off x="6993050" y="2548577"/>
            <a:ext cx="1164543" cy="1164543"/>
            <a:chOff x="6993050" y="1996127"/>
            <a:chExt cx="1164543" cy="1164543"/>
          </a:xfrm>
        </p:grpSpPr>
        <p:grpSp>
          <p:nvGrpSpPr>
            <p:cNvPr id="2" name="组合 1"/>
            <p:cNvGrpSpPr/>
            <p:nvPr/>
          </p:nvGrpSpPr>
          <p:grpSpPr>
            <a:xfrm>
              <a:off x="6993050" y="1996127"/>
              <a:ext cx="1164543" cy="1164543"/>
              <a:chOff x="2408766" y="2200131"/>
              <a:chExt cx="1505543" cy="1505544"/>
            </a:xfrm>
            <a:effectLst>
              <a:outerShdw blurRad="177800" dist="889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3" name="任意多边形 17"/>
              <p:cNvSpPr/>
              <p:nvPr/>
            </p:nvSpPr>
            <p:spPr>
              <a:xfrm>
                <a:off x="2408766" y="2200131"/>
                <a:ext cx="1505543" cy="1505544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5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5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ysClr val="window" lastClr="FFFFFF"/>
                  </a:gs>
                  <a:gs pos="100000">
                    <a:srgbClr val="E2E2E2"/>
                  </a:gs>
                </a:gsLst>
                <a:lin ang="2700000" scaled="1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4" name="椭圆 3"/>
              <p:cNvSpPr/>
              <p:nvPr/>
            </p:nvSpPr>
            <p:spPr>
              <a:xfrm>
                <a:off x="2621565" y="2412929"/>
                <a:ext cx="1079947" cy="1079948"/>
              </a:xfrm>
              <a:prstGeom prst="ellipse">
                <a:avLst/>
              </a:prstGeom>
              <a:noFill/>
              <a:ln w="25400" cap="flat" cmpd="sng" algn="ctr">
                <a:gradFill flip="none" rotWithShape="1">
                  <a:gsLst>
                    <a:gs pos="0">
                      <a:sysClr val="window" lastClr="FFFFFF">
                        <a:lumMod val="85000"/>
                      </a:sysClr>
                    </a:gs>
                    <a:gs pos="100000">
                      <a:sysClr val="window" lastClr="FFFFFF"/>
                    </a:gs>
                  </a:gsLst>
                  <a:lin ang="2700000" scaled="1"/>
                  <a:tileRect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5" name="椭圆 4"/>
              <p:cNvSpPr/>
              <p:nvPr/>
            </p:nvSpPr>
            <p:spPr>
              <a:xfrm>
                <a:off x="2686164" y="2481464"/>
                <a:ext cx="938046" cy="938046"/>
              </a:xfrm>
              <a:prstGeom prst="ellipse">
                <a:avLst/>
              </a:prstGeom>
              <a:solidFill>
                <a:schemeClr val="accent3"/>
              </a:solidFill>
              <a:ln w="25400" cap="flat" cmpd="sng" algn="ctr">
                <a:gradFill flip="none" rotWithShape="1">
                  <a:gsLst>
                    <a:gs pos="0">
                      <a:sysClr val="window" lastClr="FFFFFF">
                        <a:lumMod val="90000"/>
                      </a:sysClr>
                    </a:gs>
                    <a:gs pos="100000">
                      <a:sysClr val="window" lastClr="FFFFFF"/>
                    </a:gs>
                  </a:gsLst>
                  <a:lin ang="2700000" scaled="1"/>
                  <a:tileRect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</p:grpSp>
        <p:grpSp>
          <p:nvGrpSpPr>
            <p:cNvPr id="54" name="Group 45"/>
            <p:cNvGrpSpPr>
              <a:grpSpLocks noChangeAspect="1"/>
            </p:cNvGrpSpPr>
            <p:nvPr/>
          </p:nvGrpSpPr>
          <p:grpSpPr bwMode="auto">
            <a:xfrm>
              <a:off x="7399376" y="2393965"/>
              <a:ext cx="345895" cy="383532"/>
              <a:chOff x="5253" y="1873"/>
              <a:chExt cx="386" cy="428"/>
            </a:xfrm>
            <a:solidFill>
              <a:schemeClr val="bg1"/>
            </a:solidFill>
          </p:grpSpPr>
          <p:sp>
            <p:nvSpPr>
              <p:cNvPr id="55" name="Freeform 46"/>
              <p:cNvSpPr/>
              <p:nvPr/>
            </p:nvSpPr>
            <p:spPr bwMode="auto">
              <a:xfrm>
                <a:off x="5512" y="2197"/>
                <a:ext cx="127" cy="92"/>
              </a:xfrm>
              <a:custGeom>
                <a:avLst/>
                <a:gdLst>
                  <a:gd name="T0" fmla="*/ 40 w 83"/>
                  <a:gd name="T1" fmla="*/ 35 h 60"/>
                  <a:gd name="T2" fmla="*/ 26 w 83"/>
                  <a:gd name="T3" fmla="*/ 39 h 60"/>
                  <a:gd name="T4" fmla="*/ 13 w 83"/>
                  <a:gd name="T5" fmla="*/ 42 h 60"/>
                  <a:gd name="T6" fmla="*/ 3 w 83"/>
                  <a:gd name="T7" fmla="*/ 43 h 60"/>
                  <a:gd name="T8" fmla="*/ 0 w 83"/>
                  <a:gd name="T9" fmla="*/ 43 h 60"/>
                  <a:gd name="T10" fmla="*/ 2 w 83"/>
                  <a:gd name="T11" fmla="*/ 60 h 60"/>
                  <a:gd name="T12" fmla="*/ 6 w 83"/>
                  <a:gd name="T13" fmla="*/ 59 h 60"/>
                  <a:gd name="T14" fmla="*/ 16 w 83"/>
                  <a:gd name="T15" fmla="*/ 57 h 60"/>
                  <a:gd name="T16" fmla="*/ 30 w 83"/>
                  <a:gd name="T17" fmla="*/ 53 h 60"/>
                  <a:gd name="T18" fmla="*/ 45 w 83"/>
                  <a:gd name="T19" fmla="*/ 48 h 60"/>
                  <a:gd name="T20" fmla="*/ 53 w 83"/>
                  <a:gd name="T21" fmla="*/ 44 h 60"/>
                  <a:gd name="T22" fmla="*/ 60 w 83"/>
                  <a:gd name="T23" fmla="*/ 40 h 60"/>
                  <a:gd name="T24" fmla="*/ 67 w 83"/>
                  <a:gd name="T25" fmla="*/ 36 h 60"/>
                  <a:gd name="T26" fmla="*/ 73 w 83"/>
                  <a:gd name="T27" fmla="*/ 30 h 60"/>
                  <a:gd name="T28" fmla="*/ 76 w 83"/>
                  <a:gd name="T29" fmla="*/ 25 h 60"/>
                  <a:gd name="T30" fmla="*/ 79 w 83"/>
                  <a:gd name="T31" fmla="*/ 19 h 60"/>
                  <a:gd name="T32" fmla="*/ 79 w 83"/>
                  <a:gd name="T33" fmla="*/ 17 h 60"/>
                  <a:gd name="T34" fmla="*/ 79 w 83"/>
                  <a:gd name="T35" fmla="*/ 16 h 60"/>
                  <a:gd name="T36" fmla="*/ 83 w 83"/>
                  <a:gd name="T37" fmla="*/ 17 h 60"/>
                  <a:gd name="T38" fmla="*/ 61 w 83"/>
                  <a:gd name="T39" fmla="*/ 0 h 60"/>
                  <a:gd name="T40" fmla="*/ 65 w 83"/>
                  <a:gd name="T41" fmla="*/ 15 h 60"/>
                  <a:gd name="T42" fmla="*/ 68 w 83"/>
                  <a:gd name="T43" fmla="*/ 15 h 60"/>
                  <a:gd name="T44" fmla="*/ 68 w 83"/>
                  <a:gd name="T45" fmla="*/ 16 h 60"/>
                  <a:gd name="T46" fmla="*/ 67 w 83"/>
                  <a:gd name="T47" fmla="*/ 17 h 60"/>
                  <a:gd name="T48" fmla="*/ 66 w 83"/>
                  <a:gd name="T49" fmla="*/ 19 h 60"/>
                  <a:gd name="T50" fmla="*/ 64 w 83"/>
                  <a:gd name="T51" fmla="*/ 22 h 60"/>
                  <a:gd name="T52" fmla="*/ 59 w 83"/>
                  <a:gd name="T53" fmla="*/ 26 h 60"/>
                  <a:gd name="T54" fmla="*/ 54 w 83"/>
                  <a:gd name="T55" fmla="*/ 29 h 60"/>
                  <a:gd name="T56" fmla="*/ 47 w 83"/>
                  <a:gd name="T57" fmla="*/ 32 h 60"/>
                  <a:gd name="T58" fmla="*/ 40 w 83"/>
                  <a:gd name="T59" fmla="*/ 3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3" h="60">
                    <a:moveTo>
                      <a:pt x="40" y="35"/>
                    </a:moveTo>
                    <a:cubicBezTo>
                      <a:pt x="35" y="37"/>
                      <a:pt x="30" y="38"/>
                      <a:pt x="26" y="39"/>
                    </a:cubicBezTo>
                    <a:cubicBezTo>
                      <a:pt x="21" y="40"/>
                      <a:pt x="16" y="41"/>
                      <a:pt x="13" y="42"/>
                    </a:cubicBezTo>
                    <a:cubicBezTo>
                      <a:pt x="9" y="42"/>
                      <a:pt x="5" y="43"/>
                      <a:pt x="3" y="43"/>
                    </a:cubicBezTo>
                    <a:cubicBezTo>
                      <a:pt x="1" y="43"/>
                      <a:pt x="0" y="43"/>
                      <a:pt x="0" y="43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2" y="60"/>
                      <a:pt x="3" y="59"/>
                      <a:pt x="6" y="59"/>
                    </a:cubicBezTo>
                    <a:cubicBezTo>
                      <a:pt x="8" y="59"/>
                      <a:pt x="12" y="58"/>
                      <a:pt x="16" y="57"/>
                    </a:cubicBezTo>
                    <a:cubicBezTo>
                      <a:pt x="20" y="56"/>
                      <a:pt x="25" y="55"/>
                      <a:pt x="30" y="53"/>
                    </a:cubicBezTo>
                    <a:cubicBezTo>
                      <a:pt x="35" y="52"/>
                      <a:pt x="40" y="50"/>
                      <a:pt x="45" y="48"/>
                    </a:cubicBezTo>
                    <a:cubicBezTo>
                      <a:pt x="48" y="47"/>
                      <a:pt x="51" y="46"/>
                      <a:pt x="53" y="44"/>
                    </a:cubicBezTo>
                    <a:cubicBezTo>
                      <a:pt x="56" y="43"/>
                      <a:pt x="58" y="42"/>
                      <a:pt x="60" y="40"/>
                    </a:cubicBezTo>
                    <a:cubicBezTo>
                      <a:pt x="63" y="39"/>
                      <a:pt x="65" y="37"/>
                      <a:pt x="67" y="36"/>
                    </a:cubicBezTo>
                    <a:cubicBezTo>
                      <a:pt x="69" y="34"/>
                      <a:pt x="71" y="32"/>
                      <a:pt x="73" y="30"/>
                    </a:cubicBezTo>
                    <a:cubicBezTo>
                      <a:pt x="74" y="28"/>
                      <a:pt x="76" y="27"/>
                      <a:pt x="76" y="25"/>
                    </a:cubicBezTo>
                    <a:cubicBezTo>
                      <a:pt x="78" y="23"/>
                      <a:pt x="78" y="20"/>
                      <a:pt x="79" y="19"/>
                    </a:cubicBezTo>
                    <a:cubicBezTo>
                      <a:pt x="79" y="18"/>
                      <a:pt x="79" y="17"/>
                      <a:pt x="79" y="17"/>
                    </a:cubicBezTo>
                    <a:cubicBezTo>
                      <a:pt x="79" y="17"/>
                      <a:pt x="79" y="17"/>
                      <a:pt x="79" y="16"/>
                    </a:cubicBezTo>
                    <a:cubicBezTo>
                      <a:pt x="83" y="17"/>
                      <a:pt x="83" y="17"/>
                      <a:pt x="83" y="17"/>
                    </a:cubicBezTo>
                    <a:cubicBezTo>
                      <a:pt x="83" y="17"/>
                      <a:pt x="73" y="6"/>
                      <a:pt x="61" y="0"/>
                    </a:cubicBezTo>
                    <a:cubicBezTo>
                      <a:pt x="63" y="5"/>
                      <a:pt x="64" y="7"/>
                      <a:pt x="65" y="15"/>
                    </a:cubicBezTo>
                    <a:cubicBezTo>
                      <a:pt x="68" y="15"/>
                      <a:pt x="68" y="15"/>
                      <a:pt x="68" y="15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67" y="16"/>
                      <a:pt x="67" y="17"/>
                      <a:pt x="67" y="17"/>
                    </a:cubicBezTo>
                    <a:cubicBezTo>
                      <a:pt x="67" y="17"/>
                      <a:pt x="67" y="18"/>
                      <a:pt x="66" y="19"/>
                    </a:cubicBezTo>
                    <a:cubicBezTo>
                      <a:pt x="66" y="20"/>
                      <a:pt x="65" y="21"/>
                      <a:pt x="64" y="22"/>
                    </a:cubicBezTo>
                    <a:cubicBezTo>
                      <a:pt x="62" y="23"/>
                      <a:pt x="61" y="25"/>
                      <a:pt x="59" y="26"/>
                    </a:cubicBezTo>
                    <a:cubicBezTo>
                      <a:pt x="58" y="27"/>
                      <a:pt x="56" y="28"/>
                      <a:pt x="54" y="29"/>
                    </a:cubicBezTo>
                    <a:cubicBezTo>
                      <a:pt x="52" y="30"/>
                      <a:pt x="50" y="31"/>
                      <a:pt x="47" y="32"/>
                    </a:cubicBezTo>
                    <a:cubicBezTo>
                      <a:pt x="45" y="33"/>
                      <a:pt x="43" y="34"/>
                      <a:pt x="4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56" name="Freeform 47"/>
              <p:cNvSpPr/>
              <p:nvPr/>
            </p:nvSpPr>
            <p:spPr bwMode="auto">
              <a:xfrm>
                <a:off x="5314" y="2251"/>
                <a:ext cx="166" cy="50"/>
              </a:xfrm>
              <a:custGeom>
                <a:avLst/>
                <a:gdLst>
                  <a:gd name="T0" fmla="*/ 5 w 109"/>
                  <a:gd name="T1" fmla="*/ 0 h 33"/>
                  <a:gd name="T2" fmla="*/ 0 w 109"/>
                  <a:gd name="T3" fmla="*/ 13 h 33"/>
                  <a:gd name="T4" fmla="*/ 3 w 109"/>
                  <a:gd name="T5" fmla="*/ 14 h 33"/>
                  <a:gd name="T6" fmla="*/ 13 w 109"/>
                  <a:gd name="T7" fmla="*/ 18 h 33"/>
                  <a:gd name="T8" fmla="*/ 20 w 109"/>
                  <a:gd name="T9" fmla="*/ 20 h 33"/>
                  <a:gd name="T10" fmla="*/ 27 w 109"/>
                  <a:gd name="T11" fmla="*/ 21 h 33"/>
                  <a:gd name="T12" fmla="*/ 35 w 109"/>
                  <a:gd name="T13" fmla="*/ 23 h 33"/>
                  <a:gd name="T14" fmla="*/ 43 w 109"/>
                  <a:gd name="T15" fmla="*/ 24 h 33"/>
                  <a:gd name="T16" fmla="*/ 51 w 109"/>
                  <a:gd name="T17" fmla="*/ 26 h 33"/>
                  <a:gd name="T18" fmla="*/ 59 w 109"/>
                  <a:gd name="T19" fmla="*/ 26 h 33"/>
                  <a:gd name="T20" fmla="*/ 74 w 109"/>
                  <a:gd name="T21" fmla="*/ 28 h 33"/>
                  <a:gd name="T22" fmla="*/ 79 w 109"/>
                  <a:gd name="T23" fmla="*/ 28 h 33"/>
                  <a:gd name="T24" fmla="*/ 81 w 109"/>
                  <a:gd name="T25" fmla="*/ 28 h 33"/>
                  <a:gd name="T26" fmla="*/ 81 w 109"/>
                  <a:gd name="T27" fmla="*/ 33 h 33"/>
                  <a:gd name="T28" fmla="*/ 109 w 109"/>
                  <a:gd name="T29" fmla="*/ 15 h 33"/>
                  <a:gd name="T30" fmla="*/ 84 w 109"/>
                  <a:gd name="T31" fmla="*/ 8 h 33"/>
                  <a:gd name="T32" fmla="*/ 84 w 109"/>
                  <a:gd name="T33" fmla="*/ 11 h 33"/>
                  <a:gd name="T34" fmla="*/ 80 w 109"/>
                  <a:gd name="T35" fmla="*/ 11 h 33"/>
                  <a:gd name="T36" fmla="*/ 74 w 109"/>
                  <a:gd name="T37" fmla="*/ 11 h 33"/>
                  <a:gd name="T38" fmla="*/ 61 w 109"/>
                  <a:gd name="T39" fmla="*/ 10 h 33"/>
                  <a:gd name="T40" fmla="*/ 45 w 109"/>
                  <a:gd name="T41" fmla="*/ 9 h 33"/>
                  <a:gd name="T42" fmla="*/ 38 w 109"/>
                  <a:gd name="T43" fmla="*/ 8 h 33"/>
                  <a:gd name="T44" fmla="*/ 30 w 109"/>
                  <a:gd name="T45" fmla="*/ 6 h 33"/>
                  <a:gd name="T46" fmla="*/ 23 w 109"/>
                  <a:gd name="T47" fmla="*/ 5 h 33"/>
                  <a:gd name="T48" fmla="*/ 17 w 109"/>
                  <a:gd name="T49" fmla="*/ 3 h 33"/>
                  <a:gd name="T50" fmla="*/ 8 w 109"/>
                  <a:gd name="T51" fmla="*/ 1 h 33"/>
                  <a:gd name="T52" fmla="*/ 5 w 109"/>
                  <a:gd name="T5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9" h="33">
                    <a:moveTo>
                      <a:pt x="5" y="0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1" y="13"/>
                      <a:pt x="3" y="14"/>
                    </a:cubicBezTo>
                    <a:cubicBezTo>
                      <a:pt x="6" y="15"/>
                      <a:pt x="9" y="16"/>
                      <a:pt x="13" y="18"/>
                    </a:cubicBezTo>
                    <a:cubicBezTo>
                      <a:pt x="15" y="18"/>
                      <a:pt x="17" y="19"/>
                      <a:pt x="20" y="20"/>
                    </a:cubicBezTo>
                    <a:cubicBezTo>
                      <a:pt x="22" y="20"/>
                      <a:pt x="25" y="21"/>
                      <a:pt x="27" y="21"/>
                    </a:cubicBezTo>
                    <a:cubicBezTo>
                      <a:pt x="30" y="22"/>
                      <a:pt x="32" y="22"/>
                      <a:pt x="35" y="23"/>
                    </a:cubicBezTo>
                    <a:cubicBezTo>
                      <a:pt x="38" y="24"/>
                      <a:pt x="40" y="24"/>
                      <a:pt x="43" y="24"/>
                    </a:cubicBezTo>
                    <a:cubicBezTo>
                      <a:pt x="46" y="25"/>
                      <a:pt x="49" y="25"/>
                      <a:pt x="51" y="26"/>
                    </a:cubicBezTo>
                    <a:cubicBezTo>
                      <a:pt x="54" y="26"/>
                      <a:pt x="57" y="26"/>
                      <a:pt x="59" y="26"/>
                    </a:cubicBezTo>
                    <a:cubicBezTo>
                      <a:pt x="65" y="27"/>
                      <a:pt x="70" y="27"/>
                      <a:pt x="74" y="28"/>
                    </a:cubicBezTo>
                    <a:cubicBezTo>
                      <a:pt x="76" y="28"/>
                      <a:pt x="78" y="28"/>
                      <a:pt x="79" y="28"/>
                    </a:cubicBezTo>
                    <a:cubicBezTo>
                      <a:pt x="80" y="28"/>
                      <a:pt x="81" y="28"/>
                      <a:pt x="81" y="28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109" y="15"/>
                      <a:pt x="109" y="15"/>
                      <a:pt x="109" y="15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2" y="11"/>
                      <a:pt x="81" y="11"/>
                      <a:pt x="80" y="11"/>
                    </a:cubicBezTo>
                    <a:cubicBezTo>
                      <a:pt x="78" y="11"/>
                      <a:pt x="76" y="11"/>
                      <a:pt x="74" y="11"/>
                    </a:cubicBezTo>
                    <a:cubicBezTo>
                      <a:pt x="70" y="11"/>
                      <a:pt x="66" y="10"/>
                      <a:pt x="61" y="10"/>
                    </a:cubicBezTo>
                    <a:cubicBezTo>
                      <a:pt x="56" y="10"/>
                      <a:pt x="51" y="9"/>
                      <a:pt x="45" y="9"/>
                    </a:cubicBezTo>
                    <a:cubicBezTo>
                      <a:pt x="43" y="8"/>
                      <a:pt x="40" y="8"/>
                      <a:pt x="38" y="8"/>
                    </a:cubicBezTo>
                    <a:cubicBezTo>
                      <a:pt x="35" y="7"/>
                      <a:pt x="33" y="7"/>
                      <a:pt x="30" y="6"/>
                    </a:cubicBezTo>
                    <a:cubicBezTo>
                      <a:pt x="28" y="6"/>
                      <a:pt x="25" y="5"/>
                      <a:pt x="23" y="5"/>
                    </a:cubicBezTo>
                    <a:cubicBezTo>
                      <a:pt x="21" y="5"/>
                      <a:pt x="19" y="4"/>
                      <a:pt x="17" y="3"/>
                    </a:cubicBezTo>
                    <a:cubicBezTo>
                      <a:pt x="13" y="3"/>
                      <a:pt x="10" y="2"/>
                      <a:pt x="8" y="1"/>
                    </a:cubicBezTo>
                    <a:cubicBezTo>
                      <a:pt x="6" y="0"/>
                      <a:pt x="5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57" name="Freeform 48"/>
              <p:cNvSpPr/>
              <p:nvPr/>
            </p:nvSpPr>
            <p:spPr bwMode="auto">
              <a:xfrm>
                <a:off x="5374" y="2156"/>
                <a:ext cx="9" cy="13"/>
              </a:xfrm>
              <a:custGeom>
                <a:avLst/>
                <a:gdLst>
                  <a:gd name="T0" fmla="*/ 1 w 6"/>
                  <a:gd name="T1" fmla="*/ 1 h 8"/>
                  <a:gd name="T2" fmla="*/ 0 w 6"/>
                  <a:gd name="T3" fmla="*/ 8 h 8"/>
                  <a:gd name="T4" fmla="*/ 2 w 6"/>
                  <a:gd name="T5" fmla="*/ 8 h 8"/>
                  <a:gd name="T6" fmla="*/ 6 w 6"/>
                  <a:gd name="T7" fmla="*/ 7 h 8"/>
                  <a:gd name="T8" fmla="*/ 5 w 6"/>
                  <a:gd name="T9" fmla="*/ 0 h 8"/>
                  <a:gd name="T10" fmla="*/ 1 w 6"/>
                  <a:gd name="T11" fmla="*/ 1 h 8"/>
                  <a:gd name="T12" fmla="*/ 1 w 6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8">
                    <a:moveTo>
                      <a:pt x="1" y="1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58" name="Freeform 49"/>
              <p:cNvSpPr/>
              <p:nvPr/>
            </p:nvSpPr>
            <p:spPr bwMode="auto">
              <a:xfrm>
                <a:off x="5562" y="2165"/>
                <a:ext cx="17" cy="19"/>
              </a:xfrm>
              <a:custGeom>
                <a:avLst/>
                <a:gdLst>
                  <a:gd name="T0" fmla="*/ 0 w 11"/>
                  <a:gd name="T1" fmla="*/ 0 h 12"/>
                  <a:gd name="T2" fmla="*/ 0 w 11"/>
                  <a:gd name="T3" fmla="*/ 1 h 12"/>
                  <a:gd name="T4" fmla="*/ 0 w 11"/>
                  <a:gd name="T5" fmla="*/ 2 h 12"/>
                  <a:gd name="T6" fmla="*/ 2 w 11"/>
                  <a:gd name="T7" fmla="*/ 8 h 12"/>
                  <a:gd name="T8" fmla="*/ 3 w 11"/>
                  <a:gd name="T9" fmla="*/ 10 h 12"/>
                  <a:gd name="T10" fmla="*/ 5 w 11"/>
                  <a:gd name="T11" fmla="*/ 11 h 12"/>
                  <a:gd name="T12" fmla="*/ 8 w 11"/>
                  <a:gd name="T13" fmla="*/ 12 h 12"/>
                  <a:gd name="T14" fmla="*/ 11 w 11"/>
                  <a:gd name="T15" fmla="*/ 4 h 12"/>
                  <a:gd name="T16" fmla="*/ 8 w 11"/>
                  <a:gd name="T17" fmla="*/ 3 h 12"/>
                  <a:gd name="T18" fmla="*/ 0 w 11"/>
                  <a:gd name="T1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1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2" y="5"/>
                      <a:pt x="2" y="8"/>
                    </a:cubicBezTo>
                    <a:cubicBezTo>
                      <a:pt x="3" y="9"/>
                      <a:pt x="3" y="9"/>
                      <a:pt x="3" y="10"/>
                    </a:cubicBezTo>
                    <a:cubicBezTo>
                      <a:pt x="3" y="10"/>
                      <a:pt x="4" y="10"/>
                      <a:pt x="5" y="11"/>
                    </a:cubicBezTo>
                    <a:cubicBezTo>
                      <a:pt x="7" y="11"/>
                      <a:pt x="8" y="12"/>
                      <a:pt x="8" y="12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0" y="3"/>
                      <a:pt x="8" y="3"/>
                    </a:cubicBezTo>
                    <a:cubicBezTo>
                      <a:pt x="6" y="2"/>
                      <a:pt x="3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59" name="Freeform 50"/>
              <p:cNvSpPr/>
              <p:nvPr/>
            </p:nvSpPr>
            <p:spPr bwMode="auto">
              <a:xfrm>
                <a:off x="5363" y="1963"/>
                <a:ext cx="29" cy="27"/>
              </a:xfrm>
              <a:custGeom>
                <a:avLst/>
                <a:gdLst>
                  <a:gd name="T0" fmla="*/ 18 w 19"/>
                  <a:gd name="T1" fmla="*/ 6 h 18"/>
                  <a:gd name="T2" fmla="*/ 4 w 19"/>
                  <a:gd name="T3" fmla="*/ 0 h 18"/>
                  <a:gd name="T4" fmla="*/ 3 w 19"/>
                  <a:gd name="T5" fmla="*/ 1 h 18"/>
                  <a:gd name="T6" fmla="*/ 3 w 19"/>
                  <a:gd name="T7" fmla="*/ 3 h 18"/>
                  <a:gd name="T8" fmla="*/ 0 w 19"/>
                  <a:gd name="T9" fmla="*/ 18 h 18"/>
                  <a:gd name="T10" fmla="*/ 19 w 19"/>
                  <a:gd name="T11" fmla="*/ 7 h 18"/>
                  <a:gd name="T12" fmla="*/ 18 w 19"/>
                  <a:gd name="T13" fmla="*/ 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18">
                    <a:moveTo>
                      <a:pt x="18" y="6"/>
                    </a:moveTo>
                    <a:cubicBezTo>
                      <a:pt x="15" y="3"/>
                      <a:pt x="10" y="0"/>
                      <a:pt x="4" y="0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4" y="14"/>
                      <a:pt x="10" y="10"/>
                      <a:pt x="19" y="7"/>
                    </a:cubicBezTo>
                    <a:cubicBezTo>
                      <a:pt x="19" y="6"/>
                      <a:pt x="18" y="6"/>
                      <a:pt x="1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60" name="Freeform 51"/>
              <p:cNvSpPr/>
              <p:nvPr/>
            </p:nvSpPr>
            <p:spPr bwMode="auto">
              <a:xfrm>
                <a:off x="5303" y="1963"/>
                <a:ext cx="66" cy="212"/>
              </a:xfrm>
              <a:custGeom>
                <a:avLst/>
                <a:gdLst>
                  <a:gd name="T0" fmla="*/ 3 w 43"/>
                  <a:gd name="T1" fmla="*/ 72 h 139"/>
                  <a:gd name="T2" fmla="*/ 11 w 43"/>
                  <a:gd name="T3" fmla="*/ 74 h 139"/>
                  <a:gd name="T4" fmla="*/ 10 w 43"/>
                  <a:gd name="T5" fmla="*/ 71 h 139"/>
                  <a:gd name="T6" fmla="*/ 9 w 43"/>
                  <a:gd name="T7" fmla="*/ 25 h 139"/>
                  <a:gd name="T8" fmla="*/ 10 w 43"/>
                  <a:gd name="T9" fmla="*/ 26 h 139"/>
                  <a:gd name="T10" fmla="*/ 10 w 43"/>
                  <a:gd name="T11" fmla="*/ 26 h 139"/>
                  <a:gd name="T12" fmla="*/ 12 w 43"/>
                  <a:gd name="T13" fmla="*/ 51 h 139"/>
                  <a:gd name="T14" fmla="*/ 13 w 43"/>
                  <a:gd name="T15" fmla="*/ 71 h 139"/>
                  <a:gd name="T16" fmla="*/ 13 w 43"/>
                  <a:gd name="T17" fmla="*/ 78 h 139"/>
                  <a:gd name="T18" fmla="*/ 13 w 43"/>
                  <a:gd name="T19" fmla="*/ 78 h 139"/>
                  <a:gd name="T20" fmla="*/ 15 w 43"/>
                  <a:gd name="T21" fmla="*/ 83 h 139"/>
                  <a:gd name="T22" fmla="*/ 16 w 43"/>
                  <a:gd name="T23" fmla="*/ 87 h 139"/>
                  <a:gd name="T24" fmla="*/ 17 w 43"/>
                  <a:gd name="T25" fmla="*/ 94 h 139"/>
                  <a:gd name="T26" fmla="*/ 19 w 43"/>
                  <a:gd name="T27" fmla="*/ 101 h 139"/>
                  <a:gd name="T28" fmla="*/ 21 w 43"/>
                  <a:gd name="T29" fmla="*/ 101 h 139"/>
                  <a:gd name="T30" fmla="*/ 25 w 43"/>
                  <a:gd name="T31" fmla="*/ 131 h 139"/>
                  <a:gd name="T32" fmla="*/ 26 w 43"/>
                  <a:gd name="T33" fmla="*/ 139 h 139"/>
                  <a:gd name="T34" fmla="*/ 29 w 43"/>
                  <a:gd name="T35" fmla="*/ 137 h 139"/>
                  <a:gd name="T36" fmla="*/ 31 w 43"/>
                  <a:gd name="T37" fmla="*/ 133 h 139"/>
                  <a:gd name="T38" fmla="*/ 31 w 43"/>
                  <a:gd name="T39" fmla="*/ 128 h 139"/>
                  <a:gd name="T40" fmla="*/ 33 w 43"/>
                  <a:gd name="T41" fmla="*/ 115 h 139"/>
                  <a:gd name="T42" fmla="*/ 34 w 43"/>
                  <a:gd name="T43" fmla="*/ 129 h 139"/>
                  <a:gd name="T44" fmla="*/ 34 w 43"/>
                  <a:gd name="T45" fmla="*/ 133 h 139"/>
                  <a:gd name="T46" fmla="*/ 36 w 43"/>
                  <a:gd name="T47" fmla="*/ 137 h 139"/>
                  <a:gd name="T48" fmla="*/ 37 w 43"/>
                  <a:gd name="T49" fmla="*/ 138 h 139"/>
                  <a:gd name="T50" fmla="*/ 39 w 43"/>
                  <a:gd name="T51" fmla="*/ 139 h 139"/>
                  <a:gd name="T52" fmla="*/ 40 w 43"/>
                  <a:gd name="T53" fmla="*/ 131 h 139"/>
                  <a:gd name="T54" fmla="*/ 43 w 43"/>
                  <a:gd name="T55" fmla="*/ 105 h 139"/>
                  <a:gd name="T56" fmla="*/ 39 w 43"/>
                  <a:gd name="T57" fmla="*/ 99 h 139"/>
                  <a:gd name="T58" fmla="*/ 39 w 43"/>
                  <a:gd name="T59" fmla="*/ 98 h 139"/>
                  <a:gd name="T60" fmla="*/ 34 w 43"/>
                  <a:gd name="T61" fmla="*/ 30 h 139"/>
                  <a:gd name="T62" fmla="*/ 36 w 43"/>
                  <a:gd name="T63" fmla="*/ 22 h 139"/>
                  <a:gd name="T64" fmla="*/ 35 w 43"/>
                  <a:gd name="T65" fmla="*/ 9 h 139"/>
                  <a:gd name="T66" fmla="*/ 36 w 43"/>
                  <a:gd name="T67" fmla="*/ 7 h 139"/>
                  <a:gd name="T68" fmla="*/ 35 w 43"/>
                  <a:gd name="T69" fmla="*/ 5 h 139"/>
                  <a:gd name="T70" fmla="*/ 35 w 43"/>
                  <a:gd name="T71" fmla="*/ 4 h 139"/>
                  <a:gd name="T72" fmla="*/ 32 w 43"/>
                  <a:gd name="T73" fmla="*/ 4 h 139"/>
                  <a:gd name="T74" fmla="*/ 31 w 43"/>
                  <a:gd name="T75" fmla="*/ 5 h 139"/>
                  <a:gd name="T76" fmla="*/ 31 w 43"/>
                  <a:gd name="T77" fmla="*/ 7 h 139"/>
                  <a:gd name="T78" fmla="*/ 31 w 43"/>
                  <a:gd name="T79" fmla="*/ 9 h 139"/>
                  <a:gd name="T80" fmla="*/ 29 w 43"/>
                  <a:gd name="T81" fmla="*/ 30 h 139"/>
                  <a:gd name="T82" fmla="*/ 29 w 43"/>
                  <a:gd name="T83" fmla="*/ 31 h 139"/>
                  <a:gd name="T84" fmla="*/ 24 w 43"/>
                  <a:gd name="T85" fmla="*/ 4 h 139"/>
                  <a:gd name="T86" fmla="*/ 23 w 43"/>
                  <a:gd name="T87" fmla="*/ 0 h 139"/>
                  <a:gd name="T88" fmla="*/ 22 w 43"/>
                  <a:gd name="T89" fmla="*/ 0 h 139"/>
                  <a:gd name="T90" fmla="*/ 9 w 43"/>
                  <a:gd name="T91" fmla="*/ 6 h 139"/>
                  <a:gd name="T92" fmla="*/ 1 w 43"/>
                  <a:gd name="T93" fmla="*/ 20 h 139"/>
                  <a:gd name="T94" fmla="*/ 2 w 43"/>
                  <a:gd name="T95" fmla="*/ 69 h 139"/>
                  <a:gd name="T96" fmla="*/ 3 w 43"/>
                  <a:gd name="T97" fmla="*/ 72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139">
                    <a:moveTo>
                      <a:pt x="3" y="72"/>
                    </a:moveTo>
                    <a:cubicBezTo>
                      <a:pt x="6" y="74"/>
                      <a:pt x="9" y="74"/>
                      <a:pt x="11" y="74"/>
                    </a:cubicBezTo>
                    <a:cubicBezTo>
                      <a:pt x="11" y="73"/>
                      <a:pt x="10" y="72"/>
                      <a:pt x="10" y="71"/>
                    </a:cubicBezTo>
                    <a:cubicBezTo>
                      <a:pt x="10" y="58"/>
                      <a:pt x="9" y="24"/>
                      <a:pt x="9" y="25"/>
                    </a:cubicBezTo>
                    <a:cubicBezTo>
                      <a:pt x="10" y="25"/>
                      <a:pt x="10" y="26"/>
                      <a:pt x="10" y="26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2" y="60"/>
                      <a:pt x="13" y="67"/>
                      <a:pt x="13" y="71"/>
                    </a:cubicBezTo>
                    <a:cubicBezTo>
                      <a:pt x="13" y="75"/>
                      <a:pt x="13" y="78"/>
                      <a:pt x="13" y="78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4" y="80"/>
                      <a:pt x="15" y="82"/>
                      <a:pt x="15" y="83"/>
                    </a:cubicBezTo>
                    <a:cubicBezTo>
                      <a:pt x="16" y="87"/>
                      <a:pt x="16" y="87"/>
                      <a:pt x="16" y="87"/>
                    </a:cubicBezTo>
                    <a:cubicBezTo>
                      <a:pt x="17" y="94"/>
                      <a:pt x="17" y="94"/>
                      <a:pt x="17" y="94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5" y="131"/>
                      <a:pt x="25" y="131"/>
                      <a:pt x="25" y="131"/>
                    </a:cubicBezTo>
                    <a:cubicBezTo>
                      <a:pt x="26" y="139"/>
                      <a:pt x="26" y="139"/>
                      <a:pt x="26" y="139"/>
                    </a:cubicBezTo>
                    <a:cubicBezTo>
                      <a:pt x="26" y="139"/>
                      <a:pt x="28" y="139"/>
                      <a:pt x="29" y="137"/>
                    </a:cubicBezTo>
                    <a:cubicBezTo>
                      <a:pt x="30" y="136"/>
                      <a:pt x="31" y="133"/>
                      <a:pt x="31" y="133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4" y="129"/>
                      <a:pt x="34" y="129"/>
                      <a:pt x="34" y="129"/>
                    </a:cubicBezTo>
                    <a:cubicBezTo>
                      <a:pt x="34" y="133"/>
                      <a:pt x="34" y="133"/>
                      <a:pt x="34" y="133"/>
                    </a:cubicBezTo>
                    <a:cubicBezTo>
                      <a:pt x="34" y="133"/>
                      <a:pt x="35" y="136"/>
                      <a:pt x="36" y="137"/>
                    </a:cubicBezTo>
                    <a:cubicBezTo>
                      <a:pt x="36" y="138"/>
                      <a:pt x="37" y="138"/>
                      <a:pt x="37" y="138"/>
                    </a:cubicBezTo>
                    <a:cubicBezTo>
                      <a:pt x="38" y="139"/>
                      <a:pt x="39" y="139"/>
                      <a:pt x="39" y="139"/>
                    </a:cubicBezTo>
                    <a:cubicBezTo>
                      <a:pt x="40" y="131"/>
                      <a:pt x="40" y="131"/>
                      <a:pt x="40" y="131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1" y="104"/>
                      <a:pt x="40" y="101"/>
                      <a:pt x="39" y="99"/>
                    </a:cubicBezTo>
                    <a:cubicBezTo>
                      <a:pt x="39" y="99"/>
                      <a:pt x="39" y="99"/>
                      <a:pt x="39" y="98"/>
                    </a:cubicBezTo>
                    <a:cubicBezTo>
                      <a:pt x="37" y="89"/>
                      <a:pt x="33" y="42"/>
                      <a:pt x="34" y="30"/>
                    </a:cubicBezTo>
                    <a:cubicBezTo>
                      <a:pt x="34" y="28"/>
                      <a:pt x="35" y="25"/>
                      <a:pt x="36" y="22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2" y="0"/>
                      <a:pt x="22" y="0"/>
                    </a:cubicBezTo>
                    <a:cubicBezTo>
                      <a:pt x="18" y="1"/>
                      <a:pt x="13" y="3"/>
                      <a:pt x="9" y="6"/>
                    </a:cubicBezTo>
                    <a:cubicBezTo>
                      <a:pt x="4" y="9"/>
                      <a:pt x="1" y="14"/>
                      <a:pt x="1" y="20"/>
                    </a:cubicBezTo>
                    <a:cubicBezTo>
                      <a:pt x="0" y="24"/>
                      <a:pt x="1" y="57"/>
                      <a:pt x="2" y="69"/>
                    </a:cubicBezTo>
                    <a:cubicBezTo>
                      <a:pt x="2" y="70"/>
                      <a:pt x="2" y="71"/>
                      <a:pt x="3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61" name="Freeform 52"/>
              <p:cNvSpPr/>
              <p:nvPr/>
            </p:nvSpPr>
            <p:spPr bwMode="auto">
              <a:xfrm>
                <a:off x="5308" y="2077"/>
                <a:ext cx="12" cy="17"/>
              </a:xfrm>
              <a:custGeom>
                <a:avLst/>
                <a:gdLst>
                  <a:gd name="T0" fmla="*/ 6 w 8"/>
                  <a:gd name="T1" fmla="*/ 2 h 11"/>
                  <a:gd name="T2" fmla="*/ 0 w 8"/>
                  <a:gd name="T3" fmla="*/ 0 h 11"/>
                  <a:gd name="T4" fmla="*/ 3 w 8"/>
                  <a:gd name="T5" fmla="*/ 9 h 11"/>
                  <a:gd name="T6" fmla="*/ 6 w 8"/>
                  <a:gd name="T7" fmla="*/ 7 h 11"/>
                  <a:gd name="T8" fmla="*/ 6 w 8"/>
                  <a:gd name="T9" fmla="*/ 6 h 11"/>
                  <a:gd name="T10" fmla="*/ 8 w 8"/>
                  <a:gd name="T11" fmla="*/ 8 h 11"/>
                  <a:gd name="T12" fmla="*/ 6 w 8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1">
                    <a:moveTo>
                      <a:pt x="6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9"/>
                      <a:pt x="3" y="9"/>
                    </a:cubicBezTo>
                    <a:cubicBezTo>
                      <a:pt x="5" y="9"/>
                      <a:pt x="6" y="8"/>
                      <a:pt x="6" y="7"/>
                    </a:cubicBezTo>
                    <a:cubicBezTo>
                      <a:pt x="6" y="5"/>
                      <a:pt x="6" y="5"/>
                      <a:pt x="6" y="6"/>
                    </a:cubicBezTo>
                    <a:cubicBezTo>
                      <a:pt x="6" y="7"/>
                      <a:pt x="8" y="11"/>
                      <a:pt x="8" y="8"/>
                    </a:cubicBezTo>
                    <a:cubicBezTo>
                      <a:pt x="8" y="5"/>
                      <a:pt x="7" y="2"/>
                      <a:pt x="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62" name="Freeform 53"/>
              <p:cNvSpPr/>
              <p:nvPr/>
            </p:nvSpPr>
            <p:spPr bwMode="auto">
              <a:xfrm>
                <a:off x="5316" y="1891"/>
                <a:ext cx="77" cy="76"/>
              </a:xfrm>
              <a:custGeom>
                <a:avLst/>
                <a:gdLst>
                  <a:gd name="T0" fmla="*/ 10 w 51"/>
                  <a:gd name="T1" fmla="*/ 47 h 50"/>
                  <a:gd name="T2" fmla="*/ 15 w 51"/>
                  <a:gd name="T3" fmla="*/ 45 h 50"/>
                  <a:gd name="T4" fmla="*/ 13 w 51"/>
                  <a:gd name="T5" fmla="*/ 31 h 50"/>
                  <a:gd name="T6" fmla="*/ 21 w 51"/>
                  <a:gd name="T7" fmla="*/ 45 h 50"/>
                  <a:gd name="T8" fmla="*/ 25 w 51"/>
                  <a:gd name="T9" fmla="*/ 46 h 50"/>
                  <a:gd name="T10" fmla="*/ 30 w 51"/>
                  <a:gd name="T11" fmla="*/ 45 h 50"/>
                  <a:gd name="T12" fmla="*/ 37 w 51"/>
                  <a:gd name="T13" fmla="*/ 29 h 50"/>
                  <a:gd name="T14" fmla="*/ 36 w 51"/>
                  <a:gd name="T15" fmla="*/ 45 h 50"/>
                  <a:gd name="T16" fmla="*/ 41 w 51"/>
                  <a:gd name="T17" fmla="*/ 47 h 50"/>
                  <a:gd name="T18" fmla="*/ 51 w 51"/>
                  <a:gd name="T19" fmla="*/ 43 h 50"/>
                  <a:gd name="T20" fmla="*/ 45 w 51"/>
                  <a:gd name="T21" fmla="*/ 33 h 50"/>
                  <a:gd name="T22" fmla="*/ 42 w 51"/>
                  <a:gd name="T23" fmla="*/ 11 h 50"/>
                  <a:gd name="T24" fmla="*/ 25 w 51"/>
                  <a:gd name="T25" fmla="*/ 2 h 50"/>
                  <a:gd name="T26" fmla="*/ 25 w 51"/>
                  <a:gd name="T27" fmla="*/ 2 h 50"/>
                  <a:gd name="T28" fmla="*/ 28 w 51"/>
                  <a:gd name="T29" fmla="*/ 1 h 50"/>
                  <a:gd name="T30" fmla="*/ 15 w 51"/>
                  <a:gd name="T31" fmla="*/ 4 h 50"/>
                  <a:gd name="T32" fmla="*/ 11 w 51"/>
                  <a:gd name="T33" fmla="*/ 7 h 50"/>
                  <a:gd name="T34" fmla="*/ 11 w 51"/>
                  <a:gd name="T35" fmla="*/ 8 h 50"/>
                  <a:gd name="T36" fmla="*/ 11 w 51"/>
                  <a:gd name="T37" fmla="*/ 8 h 50"/>
                  <a:gd name="T38" fmla="*/ 9 w 51"/>
                  <a:gd name="T39" fmla="*/ 11 h 50"/>
                  <a:gd name="T40" fmla="*/ 6 w 51"/>
                  <a:gd name="T41" fmla="*/ 33 h 50"/>
                  <a:gd name="T42" fmla="*/ 0 w 51"/>
                  <a:gd name="T43" fmla="*/ 43 h 50"/>
                  <a:gd name="T44" fmla="*/ 10 w 51"/>
                  <a:gd name="T45" fmla="*/ 4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1" h="50">
                    <a:moveTo>
                      <a:pt x="10" y="47"/>
                    </a:moveTo>
                    <a:cubicBezTo>
                      <a:pt x="14" y="45"/>
                      <a:pt x="15" y="45"/>
                      <a:pt x="15" y="45"/>
                    </a:cubicBezTo>
                    <a:cubicBezTo>
                      <a:pt x="15" y="45"/>
                      <a:pt x="13" y="39"/>
                      <a:pt x="13" y="31"/>
                    </a:cubicBezTo>
                    <a:cubicBezTo>
                      <a:pt x="15" y="37"/>
                      <a:pt x="17" y="42"/>
                      <a:pt x="21" y="45"/>
                    </a:cubicBezTo>
                    <a:cubicBezTo>
                      <a:pt x="22" y="46"/>
                      <a:pt x="23" y="46"/>
                      <a:pt x="25" y="46"/>
                    </a:cubicBezTo>
                    <a:cubicBezTo>
                      <a:pt x="27" y="46"/>
                      <a:pt x="29" y="46"/>
                      <a:pt x="30" y="45"/>
                    </a:cubicBezTo>
                    <a:cubicBezTo>
                      <a:pt x="34" y="42"/>
                      <a:pt x="36" y="36"/>
                      <a:pt x="37" y="29"/>
                    </a:cubicBezTo>
                    <a:cubicBezTo>
                      <a:pt x="38" y="37"/>
                      <a:pt x="36" y="45"/>
                      <a:pt x="36" y="45"/>
                    </a:cubicBezTo>
                    <a:cubicBezTo>
                      <a:pt x="36" y="45"/>
                      <a:pt x="37" y="45"/>
                      <a:pt x="41" y="47"/>
                    </a:cubicBezTo>
                    <a:cubicBezTo>
                      <a:pt x="49" y="50"/>
                      <a:pt x="51" y="43"/>
                      <a:pt x="51" y="43"/>
                    </a:cubicBezTo>
                    <a:cubicBezTo>
                      <a:pt x="51" y="43"/>
                      <a:pt x="43" y="45"/>
                      <a:pt x="45" y="33"/>
                    </a:cubicBezTo>
                    <a:cubicBezTo>
                      <a:pt x="46" y="27"/>
                      <a:pt x="46" y="21"/>
                      <a:pt x="42" y="11"/>
                    </a:cubicBezTo>
                    <a:cubicBezTo>
                      <a:pt x="38" y="3"/>
                      <a:pt x="30" y="2"/>
                      <a:pt x="25" y="2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6" y="2"/>
                      <a:pt x="27" y="1"/>
                      <a:pt x="28" y="1"/>
                    </a:cubicBezTo>
                    <a:cubicBezTo>
                      <a:pt x="28" y="1"/>
                      <a:pt x="21" y="0"/>
                      <a:pt x="15" y="4"/>
                    </a:cubicBezTo>
                    <a:cubicBezTo>
                      <a:pt x="14" y="5"/>
                      <a:pt x="13" y="6"/>
                      <a:pt x="11" y="7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5" y="21"/>
                      <a:pt x="5" y="27"/>
                      <a:pt x="6" y="33"/>
                    </a:cubicBezTo>
                    <a:cubicBezTo>
                      <a:pt x="8" y="45"/>
                      <a:pt x="0" y="43"/>
                      <a:pt x="0" y="43"/>
                    </a:cubicBezTo>
                    <a:cubicBezTo>
                      <a:pt x="0" y="43"/>
                      <a:pt x="1" y="50"/>
                      <a:pt x="1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63" name="Freeform 54"/>
              <p:cNvSpPr/>
              <p:nvPr/>
            </p:nvSpPr>
            <p:spPr bwMode="auto">
              <a:xfrm>
                <a:off x="5355" y="2167"/>
                <a:ext cx="12" cy="23"/>
              </a:xfrm>
              <a:custGeom>
                <a:avLst/>
                <a:gdLst>
                  <a:gd name="T0" fmla="*/ 3 w 8"/>
                  <a:gd name="T1" fmla="*/ 10 h 15"/>
                  <a:gd name="T2" fmla="*/ 4 w 8"/>
                  <a:gd name="T3" fmla="*/ 13 h 15"/>
                  <a:gd name="T4" fmla="*/ 8 w 8"/>
                  <a:gd name="T5" fmla="*/ 13 h 15"/>
                  <a:gd name="T6" fmla="*/ 6 w 8"/>
                  <a:gd name="T7" fmla="*/ 8 h 15"/>
                  <a:gd name="T8" fmla="*/ 3 w 8"/>
                  <a:gd name="T9" fmla="*/ 6 h 15"/>
                  <a:gd name="T10" fmla="*/ 0 w 8"/>
                  <a:gd name="T11" fmla="*/ 0 h 15"/>
                  <a:gd name="T12" fmla="*/ 1 w 8"/>
                  <a:gd name="T13" fmla="*/ 9 h 15"/>
                  <a:gd name="T14" fmla="*/ 2 w 8"/>
                  <a:gd name="T15" fmla="*/ 12 h 15"/>
                  <a:gd name="T16" fmla="*/ 2 w 8"/>
                  <a:gd name="T17" fmla="*/ 9 h 15"/>
                  <a:gd name="T18" fmla="*/ 3 w 8"/>
                  <a:gd name="T19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15">
                    <a:moveTo>
                      <a:pt x="3" y="10"/>
                    </a:moveTo>
                    <a:cubicBezTo>
                      <a:pt x="3" y="11"/>
                      <a:pt x="3" y="13"/>
                      <a:pt x="4" y="13"/>
                    </a:cubicBezTo>
                    <a:cubicBezTo>
                      <a:pt x="5" y="14"/>
                      <a:pt x="8" y="15"/>
                      <a:pt x="8" y="13"/>
                    </a:cubicBezTo>
                    <a:cubicBezTo>
                      <a:pt x="7" y="11"/>
                      <a:pt x="6" y="8"/>
                      <a:pt x="6" y="8"/>
                    </a:cubicBezTo>
                    <a:cubicBezTo>
                      <a:pt x="6" y="8"/>
                      <a:pt x="4" y="7"/>
                      <a:pt x="3" y="6"/>
                    </a:cubicBezTo>
                    <a:cubicBezTo>
                      <a:pt x="2" y="5"/>
                      <a:pt x="1" y="3"/>
                      <a:pt x="0" y="0"/>
                    </a:cubicBezTo>
                    <a:cubicBezTo>
                      <a:pt x="0" y="0"/>
                      <a:pt x="0" y="4"/>
                      <a:pt x="1" y="9"/>
                    </a:cubicBezTo>
                    <a:cubicBezTo>
                      <a:pt x="2" y="14"/>
                      <a:pt x="2" y="12"/>
                      <a:pt x="2" y="12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64" name="Freeform 55"/>
              <p:cNvSpPr/>
              <p:nvPr/>
            </p:nvSpPr>
            <p:spPr bwMode="auto">
              <a:xfrm>
                <a:off x="5338" y="2167"/>
                <a:ext cx="14" cy="23"/>
              </a:xfrm>
              <a:custGeom>
                <a:avLst/>
                <a:gdLst>
                  <a:gd name="T0" fmla="*/ 7 w 9"/>
                  <a:gd name="T1" fmla="*/ 9 h 15"/>
                  <a:gd name="T2" fmla="*/ 8 w 9"/>
                  <a:gd name="T3" fmla="*/ 0 h 15"/>
                  <a:gd name="T4" fmla="*/ 3 w 9"/>
                  <a:gd name="T5" fmla="*/ 8 h 15"/>
                  <a:gd name="T6" fmla="*/ 1 w 9"/>
                  <a:gd name="T7" fmla="*/ 13 h 15"/>
                  <a:gd name="T8" fmla="*/ 4 w 9"/>
                  <a:gd name="T9" fmla="*/ 13 h 15"/>
                  <a:gd name="T10" fmla="*/ 6 w 9"/>
                  <a:gd name="T11" fmla="*/ 9 h 15"/>
                  <a:gd name="T12" fmla="*/ 7 w 9"/>
                  <a:gd name="T13" fmla="*/ 12 h 15"/>
                  <a:gd name="T14" fmla="*/ 7 w 9"/>
                  <a:gd name="T15" fmla="*/ 9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9"/>
                    </a:moveTo>
                    <a:cubicBezTo>
                      <a:pt x="9" y="4"/>
                      <a:pt x="8" y="0"/>
                      <a:pt x="8" y="0"/>
                    </a:cubicBezTo>
                    <a:cubicBezTo>
                      <a:pt x="6" y="6"/>
                      <a:pt x="3" y="8"/>
                      <a:pt x="3" y="8"/>
                    </a:cubicBezTo>
                    <a:cubicBezTo>
                      <a:pt x="3" y="8"/>
                      <a:pt x="1" y="11"/>
                      <a:pt x="1" y="13"/>
                    </a:cubicBezTo>
                    <a:cubicBezTo>
                      <a:pt x="0" y="15"/>
                      <a:pt x="4" y="14"/>
                      <a:pt x="4" y="13"/>
                    </a:cubicBezTo>
                    <a:cubicBezTo>
                      <a:pt x="5" y="13"/>
                      <a:pt x="6" y="9"/>
                      <a:pt x="6" y="9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6" y="14"/>
                      <a:pt x="7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65" name="Freeform 56"/>
              <p:cNvSpPr/>
              <p:nvPr/>
            </p:nvSpPr>
            <p:spPr bwMode="auto">
              <a:xfrm>
                <a:off x="5502" y="1957"/>
                <a:ext cx="33" cy="32"/>
              </a:xfrm>
              <a:custGeom>
                <a:avLst/>
                <a:gdLst>
                  <a:gd name="T0" fmla="*/ 18 w 22"/>
                  <a:gd name="T1" fmla="*/ 4 h 21"/>
                  <a:gd name="T2" fmla="*/ 18 w 22"/>
                  <a:gd name="T3" fmla="*/ 0 h 21"/>
                  <a:gd name="T4" fmla="*/ 17 w 22"/>
                  <a:gd name="T5" fmla="*/ 0 h 21"/>
                  <a:gd name="T6" fmla="*/ 4 w 22"/>
                  <a:gd name="T7" fmla="*/ 6 h 21"/>
                  <a:gd name="T8" fmla="*/ 0 w 22"/>
                  <a:gd name="T9" fmla="*/ 9 h 21"/>
                  <a:gd name="T10" fmla="*/ 22 w 22"/>
                  <a:gd name="T11" fmla="*/ 21 h 21"/>
                  <a:gd name="T12" fmla="*/ 18 w 22"/>
                  <a:gd name="T13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21">
                    <a:moveTo>
                      <a:pt x="18" y="4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1"/>
                      <a:pt x="8" y="3"/>
                      <a:pt x="4" y="6"/>
                    </a:cubicBezTo>
                    <a:cubicBezTo>
                      <a:pt x="3" y="7"/>
                      <a:pt x="1" y="7"/>
                      <a:pt x="0" y="9"/>
                    </a:cubicBezTo>
                    <a:cubicBezTo>
                      <a:pt x="9" y="12"/>
                      <a:pt x="17" y="16"/>
                      <a:pt x="22" y="21"/>
                    </a:cubicBezTo>
                    <a:lnTo>
                      <a:pt x="1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66" name="Freeform 57"/>
              <p:cNvSpPr/>
              <p:nvPr/>
            </p:nvSpPr>
            <p:spPr bwMode="auto">
              <a:xfrm>
                <a:off x="5527" y="1955"/>
                <a:ext cx="66" cy="214"/>
              </a:xfrm>
              <a:custGeom>
                <a:avLst/>
                <a:gdLst>
                  <a:gd name="T0" fmla="*/ 21 w 43"/>
                  <a:gd name="T1" fmla="*/ 1 h 140"/>
                  <a:gd name="T2" fmla="*/ 20 w 43"/>
                  <a:gd name="T3" fmla="*/ 2 h 140"/>
                  <a:gd name="T4" fmla="*/ 19 w 43"/>
                  <a:gd name="T5" fmla="*/ 4 h 140"/>
                  <a:gd name="T6" fmla="*/ 15 w 43"/>
                  <a:gd name="T7" fmla="*/ 32 h 140"/>
                  <a:gd name="T8" fmla="*/ 13 w 43"/>
                  <a:gd name="T9" fmla="*/ 10 h 140"/>
                  <a:gd name="T10" fmla="*/ 13 w 43"/>
                  <a:gd name="T11" fmla="*/ 7 h 140"/>
                  <a:gd name="T12" fmla="*/ 13 w 43"/>
                  <a:gd name="T13" fmla="*/ 6 h 140"/>
                  <a:gd name="T14" fmla="*/ 12 w 43"/>
                  <a:gd name="T15" fmla="*/ 5 h 140"/>
                  <a:gd name="T16" fmla="*/ 10 w 43"/>
                  <a:gd name="T17" fmla="*/ 5 h 140"/>
                  <a:gd name="T18" fmla="*/ 9 w 43"/>
                  <a:gd name="T19" fmla="*/ 6 h 140"/>
                  <a:gd name="T20" fmla="*/ 8 w 43"/>
                  <a:gd name="T21" fmla="*/ 7 h 140"/>
                  <a:gd name="T22" fmla="*/ 9 w 43"/>
                  <a:gd name="T23" fmla="*/ 9 h 140"/>
                  <a:gd name="T24" fmla="*/ 7 w 43"/>
                  <a:gd name="T25" fmla="*/ 25 h 140"/>
                  <a:gd name="T26" fmla="*/ 10 w 43"/>
                  <a:gd name="T27" fmla="*/ 29 h 140"/>
                  <a:gd name="T28" fmla="*/ 10 w 43"/>
                  <a:gd name="T29" fmla="*/ 30 h 140"/>
                  <a:gd name="T30" fmla="*/ 5 w 43"/>
                  <a:gd name="T31" fmla="*/ 99 h 140"/>
                  <a:gd name="T32" fmla="*/ 4 w 43"/>
                  <a:gd name="T33" fmla="*/ 104 h 140"/>
                  <a:gd name="T34" fmla="*/ 0 w 43"/>
                  <a:gd name="T35" fmla="*/ 110 h 140"/>
                  <a:gd name="T36" fmla="*/ 3 w 43"/>
                  <a:gd name="T37" fmla="*/ 132 h 140"/>
                  <a:gd name="T38" fmla="*/ 4 w 43"/>
                  <a:gd name="T39" fmla="*/ 140 h 140"/>
                  <a:gd name="T40" fmla="*/ 7 w 43"/>
                  <a:gd name="T41" fmla="*/ 138 h 140"/>
                  <a:gd name="T42" fmla="*/ 9 w 43"/>
                  <a:gd name="T43" fmla="*/ 134 h 140"/>
                  <a:gd name="T44" fmla="*/ 9 w 43"/>
                  <a:gd name="T45" fmla="*/ 129 h 140"/>
                  <a:gd name="T46" fmla="*/ 10 w 43"/>
                  <a:gd name="T47" fmla="*/ 116 h 140"/>
                  <a:gd name="T48" fmla="*/ 12 w 43"/>
                  <a:gd name="T49" fmla="*/ 130 h 140"/>
                  <a:gd name="T50" fmla="*/ 12 w 43"/>
                  <a:gd name="T51" fmla="*/ 134 h 140"/>
                  <a:gd name="T52" fmla="*/ 14 w 43"/>
                  <a:gd name="T53" fmla="*/ 138 h 140"/>
                  <a:gd name="T54" fmla="*/ 15 w 43"/>
                  <a:gd name="T55" fmla="*/ 139 h 140"/>
                  <a:gd name="T56" fmla="*/ 17 w 43"/>
                  <a:gd name="T57" fmla="*/ 140 h 140"/>
                  <a:gd name="T58" fmla="*/ 18 w 43"/>
                  <a:gd name="T59" fmla="*/ 132 h 140"/>
                  <a:gd name="T60" fmla="*/ 22 w 43"/>
                  <a:gd name="T61" fmla="*/ 102 h 140"/>
                  <a:gd name="T62" fmla="*/ 23 w 43"/>
                  <a:gd name="T63" fmla="*/ 101 h 140"/>
                  <a:gd name="T64" fmla="*/ 25 w 43"/>
                  <a:gd name="T65" fmla="*/ 94 h 140"/>
                  <a:gd name="T66" fmla="*/ 26 w 43"/>
                  <a:gd name="T67" fmla="*/ 84 h 140"/>
                  <a:gd name="T68" fmla="*/ 26 w 43"/>
                  <a:gd name="T69" fmla="*/ 83 h 140"/>
                  <a:gd name="T70" fmla="*/ 29 w 43"/>
                  <a:gd name="T71" fmla="*/ 79 h 140"/>
                  <a:gd name="T72" fmla="*/ 29 w 43"/>
                  <a:gd name="T73" fmla="*/ 78 h 140"/>
                  <a:gd name="T74" fmla="*/ 29 w 43"/>
                  <a:gd name="T75" fmla="*/ 69 h 140"/>
                  <a:gd name="T76" fmla="*/ 30 w 43"/>
                  <a:gd name="T77" fmla="*/ 61 h 140"/>
                  <a:gd name="T78" fmla="*/ 32 w 43"/>
                  <a:gd name="T79" fmla="*/ 27 h 140"/>
                  <a:gd name="T80" fmla="*/ 32 w 43"/>
                  <a:gd name="T81" fmla="*/ 27 h 140"/>
                  <a:gd name="T82" fmla="*/ 33 w 43"/>
                  <a:gd name="T83" fmla="*/ 25 h 140"/>
                  <a:gd name="T84" fmla="*/ 33 w 43"/>
                  <a:gd name="T85" fmla="*/ 68 h 140"/>
                  <a:gd name="T86" fmla="*/ 33 w 43"/>
                  <a:gd name="T87" fmla="*/ 71 h 140"/>
                  <a:gd name="T88" fmla="*/ 40 w 43"/>
                  <a:gd name="T89" fmla="*/ 69 h 140"/>
                  <a:gd name="T90" fmla="*/ 40 w 43"/>
                  <a:gd name="T91" fmla="*/ 66 h 140"/>
                  <a:gd name="T92" fmla="*/ 41 w 43"/>
                  <a:gd name="T93" fmla="*/ 14 h 140"/>
                  <a:gd name="T94" fmla="*/ 35 w 43"/>
                  <a:gd name="T95" fmla="*/ 7 h 140"/>
                  <a:gd name="T96" fmla="*/ 21 w 43"/>
                  <a:gd name="T97" fmla="*/ 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140">
                    <a:moveTo>
                      <a:pt x="21" y="1"/>
                    </a:moveTo>
                    <a:cubicBezTo>
                      <a:pt x="21" y="1"/>
                      <a:pt x="21" y="2"/>
                      <a:pt x="20" y="2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9" y="27"/>
                      <a:pt x="9" y="28"/>
                      <a:pt x="10" y="29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2" y="38"/>
                      <a:pt x="7" y="84"/>
                      <a:pt x="5" y="99"/>
                    </a:cubicBezTo>
                    <a:cubicBezTo>
                      <a:pt x="5" y="101"/>
                      <a:pt x="4" y="103"/>
                      <a:pt x="4" y="104"/>
                    </a:cubicBezTo>
                    <a:cubicBezTo>
                      <a:pt x="4" y="106"/>
                      <a:pt x="2" y="108"/>
                      <a:pt x="0" y="110"/>
                    </a:cubicBezTo>
                    <a:cubicBezTo>
                      <a:pt x="3" y="132"/>
                      <a:pt x="3" y="132"/>
                      <a:pt x="3" y="132"/>
                    </a:cubicBezTo>
                    <a:cubicBezTo>
                      <a:pt x="4" y="140"/>
                      <a:pt x="4" y="140"/>
                      <a:pt x="4" y="140"/>
                    </a:cubicBezTo>
                    <a:cubicBezTo>
                      <a:pt x="4" y="140"/>
                      <a:pt x="6" y="139"/>
                      <a:pt x="7" y="138"/>
                    </a:cubicBezTo>
                    <a:cubicBezTo>
                      <a:pt x="8" y="137"/>
                      <a:pt x="9" y="134"/>
                      <a:pt x="9" y="134"/>
                    </a:cubicBezTo>
                    <a:cubicBezTo>
                      <a:pt x="9" y="129"/>
                      <a:pt x="9" y="129"/>
                      <a:pt x="9" y="129"/>
                    </a:cubicBezTo>
                    <a:cubicBezTo>
                      <a:pt x="10" y="116"/>
                      <a:pt x="10" y="116"/>
                      <a:pt x="10" y="116"/>
                    </a:cubicBezTo>
                    <a:cubicBezTo>
                      <a:pt x="12" y="130"/>
                      <a:pt x="12" y="130"/>
                      <a:pt x="12" y="130"/>
                    </a:cubicBezTo>
                    <a:cubicBezTo>
                      <a:pt x="12" y="134"/>
                      <a:pt x="12" y="134"/>
                      <a:pt x="12" y="134"/>
                    </a:cubicBezTo>
                    <a:cubicBezTo>
                      <a:pt x="12" y="134"/>
                      <a:pt x="13" y="137"/>
                      <a:pt x="14" y="138"/>
                    </a:cubicBezTo>
                    <a:cubicBezTo>
                      <a:pt x="14" y="139"/>
                      <a:pt x="15" y="139"/>
                      <a:pt x="15" y="139"/>
                    </a:cubicBezTo>
                    <a:cubicBezTo>
                      <a:pt x="16" y="140"/>
                      <a:pt x="17" y="140"/>
                      <a:pt x="17" y="140"/>
                    </a:cubicBezTo>
                    <a:cubicBezTo>
                      <a:pt x="18" y="132"/>
                      <a:pt x="18" y="132"/>
                      <a:pt x="18" y="132"/>
                    </a:cubicBezTo>
                    <a:cubicBezTo>
                      <a:pt x="22" y="102"/>
                      <a:pt x="22" y="102"/>
                      <a:pt x="22" y="102"/>
                    </a:cubicBezTo>
                    <a:cubicBezTo>
                      <a:pt x="23" y="101"/>
                      <a:pt x="23" y="101"/>
                      <a:pt x="23" y="101"/>
                    </a:cubicBezTo>
                    <a:cubicBezTo>
                      <a:pt x="25" y="94"/>
                      <a:pt x="25" y="94"/>
                      <a:pt x="25" y="94"/>
                    </a:cubicBezTo>
                    <a:cubicBezTo>
                      <a:pt x="26" y="84"/>
                      <a:pt x="26" y="84"/>
                      <a:pt x="26" y="84"/>
                    </a:cubicBezTo>
                    <a:cubicBezTo>
                      <a:pt x="26" y="83"/>
                      <a:pt x="26" y="83"/>
                      <a:pt x="26" y="83"/>
                    </a:cubicBezTo>
                    <a:cubicBezTo>
                      <a:pt x="28" y="82"/>
                      <a:pt x="28" y="81"/>
                      <a:pt x="29" y="79"/>
                    </a:cubicBezTo>
                    <a:cubicBezTo>
                      <a:pt x="29" y="78"/>
                      <a:pt x="29" y="78"/>
                      <a:pt x="29" y="78"/>
                    </a:cubicBezTo>
                    <a:cubicBezTo>
                      <a:pt x="29" y="78"/>
                      <a:pt x="29" y="75"/>
                      <a:pt x="29" y="69"/>
                    </a:cubicBezTo>
                    <a:cubicBezTo>
                      <a:pt x="30" y="67"/>
                      <a:pt x="30" y="64"/>
                      <a:pt x="30" y="61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26"/>
                      <a:pt x="32" y="26"/>
                      <a:pt x="33" y="25"/>
                    </a:cubicBezTo>
                    <a:cubicBezTo>
                      <a:pt x="34" y="24"/>
                      <a:pt x="33" y="56"/>
                      <a:pt x="33" y="68"/>
                    </a:cubicBezTo>
                    <a:cubicBezTo>
                      <a:pt x="33" y="69"/>
                      <a:pt x="33" y="70"/>
                      <a:pt x="33" y="71"/>
                    </a:cubicBezTo>
                    <a:cubicBezTo>
                      <a:pt x="34" y="72"/>
                      <a:pt x="37" y="71"/>
                      <a:pt x="40" y="69"/>
                    </a:cubicBezTo>
                    <a:cubicBezTo>
                      <a:pt x="40" y="69"/>
                      <a:pt x="40" y="68"/>
                      <a:pt x="40" y="66"/>
                    </a:cubicBezTo>
                    <a:cubicBezTo>
                      <a:pt x="41" y="53"/>
                      <a:pt x="43" y="21"/>
                      <a:pt x="41" y="14"/>
                    </a:cubicBezTo>
                    <a:cubicBezTo>
                      <a:pt x="40" y="13"/>
                      <a:pt x="38" y="10"/>
                      <a:pt x="35" y="7"/>
                    </a:cubicBezTo>
                    <a:cubicBezTo>
                      <a:pt x="31" y="3"/>
                      <a:pt x="26" y="0"/>
                      <a:pt x="2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67" name="Freeform 58"/>
              <p:cNvSpPr/>
              <p:nvPr/>
            </p:nvSpPr>
            <p:spPr bwMode="auto">
              <a:xfrm>
                <a:off x="5575" y="2065"/>
                <a:ext cx="12" cy="17"/>
              </a:xfrm>
              <a:custGeom>
                <a:avLst/>
                <a:gdLst>
                  <a:gd name="T0" fmla="*/ 2 w 8"/>
                  <a:gd name="T1" fmla="*/ 6 h 11"/>
                  <a:gd name="T2" fmla="*/ 3 w 8"/>
                  <a:gd name="T3" fmla="*/ 7 h 11"/>
                  <a:gd name="T4" fmla="*/ 5 w 8"/>
                  <a:gd name="T5" fmla="*/ 10 h 11"/>
                  <a:gd name="T6" fmla="*/ 8 w 8"/>
                  <a:gd name="T7" fmla="*/ 0 h 11"/>
                  <a:gd name="T8" fmla="*/ 2 w 8"/>
                  <a:gd name="T9" fmla="*/ 2 h 11"/>
                  <a:gd name="T10" fmla="*/ 1 w 8"/>
                  <a:gd name="T11" fmla="*/ 8 h 11"/>
                  <a:gd name="T12" fmla="*/ 2 w 8"/>
                  <a:gd name="T13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1">
                    <a:moveTo>
                      <a:pt x="2" y="6"/>
                    </a:moveTo>
                    <a:cubicBezTo>
                      <a:pt x="2" y="5"/>
                      <a:pt x="3" y="5"/>
                      <a:pt x="3" y="7"/>
                    </a:cubicBezTo>
                    <a:cubicBezTo>
                      <a:pt x="3" y="9"/>
                      <a:pt x="3" y="10"/>
                      <a:pt x="5" y="10"/>
                    </a:cubicBezTo>
                    <a:cubicBezTo>
                      <a:pt x="8" y="9"/>
                      <a:pt x="8" y="0"/>
                      <a:pt x="8" y="0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6"/>
                      <a:pt x="1" y="8"/>
                    </a:cubicBezTo>
                    <a:cubicBezTo>
                      <a:pt x="0" y="11"/>
                      <a:pt x="2" y="8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68" name="Freeform 59"/>
              <p:cNvSpPr/>
              <p:nvPr/>
            </p:nvSpPr>
            <p:spPr bwMode="auto">
              <a:xfrm>
                <a:off x="5506" y="1885"/>
                <a:ext cx="78" cy="76"/>
              </a:xfrm>
              <a:custGeom>
                <a:avLst/>
                <a:gdLst>
                  <a:gd name="T0" fmla="*/ 9 w 51"/>
                  <a:gd name="T1" fmla="*/ 46 h 50"/>
                  <a:gd name="T2" fmla="*/ 14 w 51"/>
                  <a:gd name="T3" fmla="*/ 44 h 50"/>
                  <a:gd name="T4" fmla="*/ 13 w 51"/>
                  <a:gd name="T5" fmla="*/ 31 h 50"/>
                  <a:gd name="T6" fmla="*/ 21 w 51"/>
                  <a:gd name="T7" fmla="*/ 44 h 50"/>
                  <a:gd name="T8" fmla="*/ 25 w 51"/>
                  <a:gd name="T9" fmla="*/ 46 h 50"/>
                  <a:gd name="T10" fmla="*/ 30 w 51"/>
                  <a:gd name="T11" fmla="*/ 44 h 50"/>
                  <a:gd name="T12" fmla="*/ 37 w 51"/>
                  <a:gd name="T13" fmla="*/ 29 h 50"/>
                  <a:gd name="T14" fmla="*/ 36 w 51"/>
                  <a:gd name="T15" fmla="*/ 44 h 50"/>
                  <a:gd name="T16" fmla="*/ 41 w 51"/>
                  <a:gd name="T17" fmla="*/ 46 h 50"/>
                  <a:gd name="T18" fmla="*/ 51 w 51"/>
                  <a:gd name="T19" fmla="*/ 43 h 50"/>
                  <a:gd name="T20" fmla="*/ 45 w 51"/>
                  <a:gd name="T21" fmla="*/ 32 h 50"/>
                  <a:gd name="T22" fmla="*/ 42 w 51"/>
                  <a:gd name="T23" fmla="*/ 11 h 50"/>
                  <a:gd name="T24" fmla="*/ 25 w 51"/>
                  <a:gd name="T25" fmla="*/ 2 h 50"/>
                  <a:gd name="T26" fmla="*/ 25 w 51"/>
                  <a:gd name="T27" fmla="*/ 2 h 50"/>
                  <a:gd name="T28" fmla="*/ 28 w 51"/>
                  <a:gd name="T29" fmla="*/ 0 h 50"/>
                  <a:gd name="T30" fmla="*/ 15 w 51"/>
                  <a:gd name="T31" fmla="*/ 4 h 50"/>
                  <a:gd name="T32" fmla="*/ 11 w 51"/>
                  <a:gd name="T33" fmla="*/ 7 h 50"/>
                  <a:gd name="T34" fmla="*/ 10 w 51"/>
                  <a:gd name="T35" fmla="*/ 8 h 50"/>
                  <a:gd name="T36" fmla="*/ 11 w 51"/>
                  <a:gd name="T37" fmla="*/ 8 h 50"/>
                  <a:gd name="T38" fmla="*/ 9 w 51"/>
                  <a:gd name="T39" fmla="*/ 11 h 50"/>
                  <a:gd name="T40" fmla="*/ 6 w 51"/>
                  <a:gd name="T41" fmla="*/ 32 h 50"/>
                  <a:gd name="T42" fmla="*/ 0 w 51"/>
                  <a:gd name="T43" fmla="*/ 43 h 50"/>
                  <a:gd name="T44" fmla="*/ 9 w 51"/>
                  <a:gd name="T45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1" h="50">
                    <a:moveTo>
                      <a:pt x="9" y="46"/>
                    </a:moveTo>
                    <a:cubicBezTo>
                      <a:pt x="13" y="45"/>
                      <a:pt x="14" y="44"/>
                      <a:pt x="14" y="44"/>
                    </a:cubicBezTo>
                    <a:cubicBezTo>
                      <a:pt x="14" y="44"/>
                      <a:pt x="13" y="38"/>
                      <a:pt x="13" y="31"/>
                    </a:cubicBezTo>
                    <a:cubicBezTo>
                      <a:pt x="14" y="37"/>
                      <a:pt x="17" y="42"/>
                      <a:pt x="21" y="44"/>
                    </a:cubicBezTo>
                    <a:cubicBezTo>
                      <a:pt x="22" y="45"/>
                      <a:pt x="23" y="46"/>
                      <a:pt x="25" y="46"/>
                    </a:cubicBezTo>
                    <a:cubicBezTo>
                      <a:pt x="27" y="46"/>
                      <a:pt x="28" y="45"/>
                      <a:pt x="30" y="44"/>
                    </a:cubicBezTo>
                    <a:cubicBezTo>
                      <a:pt x="34" y="41"/>
                      <a:pt x="36" y="36"/>
                      <a:pt x="37" y="29"/>
                    </a:cubicBezTo>
                    <a:cubicBezTo>
                      <a:pt x="38" y="37"/>
                      <a:pt x="36" y="44"/>
                      <a:pt x="36" y="44"/>
                    </a:cubicBezTo>
                    <a:cubicBezTo>
                      <a:pt x="36" y="44"/>
                      <a:pt x="37" y="45"/>
                      <a:pt x="41" y="46"/>
                    </a:cubicBezTo>
                    <a:cubicBezTo>
                      <a:pt x="49" y="50"/>
                      <a:pt x="51" y="43"/>
                      <a:pt x="51" y="43"/>
                    </a:cubicBezTo>
                    <a:cubicBezTo>
                      <a:pt x="51" y="43"/>
                      <a:pt x="42" y="45"/>
                      <a:pt x="45" y="32"/>
                    </a:cubicBezTo>
                    <a:cubicBezTo>
                      <a:pt x="46" y="26"/>
                      <a:pt x="46" y="20"/>
                      <a:pt x="42" y="11"/>
                    </a:cubicBezTo>
                    <a:cubicBezTo>
                      <a:pt x="38" y="2"/>
                      <a:pt x="30" y="2"/>
                      <a:pt x="25" y="2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6" y="1"/>
                      <a:pt x="27" y="1"/>
                      <a:pt x="28" y="0"/>
                    </a:cubicBezTo>
                    <a:cubicBezTo>
                      <a:pt x="28" y="0"/>
                      <a:pt x="21" y="0"/>
                      <a:pt x="15" y="4"/>
                    </a:cubicBezTo>
                    <a:cubicBezTo>
                      <a:pt x="13" y="5"/>
                      <a:pt x="12" y="6"/>
                      <a:pt x="11" y="7"/>
                    </a:cubicBezTo>
                    <a:cubicBezTo>
                      <a:pt x="11" y="7"/>
                      <a:pt x="11" y="7"/>
                      <a:pt x="10" y="8"/>
                    </a:cubicBezTo>
                    <a:cubicBezTo>
                      <a:pt x="10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4" y="20"/>
                      <a:pt x="5" y="26"/>
                      <a:pt x="6" y="32"/>
                    </a:cubicBezTo>
                    <a:cubicBezTo>
                      <a:pt x="8" y="45"/>
                      <a:pt x="0" y="43"/>
                      <a:pt x="0" y="43"/>
                    </a:cubicBezTo>
                    <a:cubicBezTo>
                      <a:pt x="0" y="43"/>
                      <a:pt x="1" y="50"/>
                      <a:pt x="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69" name="Freeform 60"/>
              <p:cNvSpPr/>
              <p:nvPr/>
            </p:nvSpPr>
            <p:spPr bwMode="auto">
              <a:xfrm>
                <a:off x="5544" y="2161"/>
                <a:ext cx="14" cy="23"/>
              </a:xfrm>
              <a:custGeom>
                <a:avLst/>
                <a:gdLst>
                  <a:gd name="T0" fmla="*/ 3 w 9"/>
                  <a:gd name="T1" fmla="*/ 9 h 15"/>
                  <a:gd name="T2" fmla="*/ 5 w 9"/>
                  <a:gd name="T3" fmla="*/ 13 h 15"/>
                  <a:gd name="T4" fmla="*/ 8 w 9"/>
                  <a:gd name="T5" fmla="*/ 13 h 15"/>
                  <a:gd name="T6" fmla="*/ 6 w 9"/>
                  <a:gd name="T7" fmla="*/ 7 h 15"/>
                  <a:gd name="T8" fmla="*/ 4 w 9"/>
                  <a:gd name="T9" fmla="*/ 5 h 15"/>
                  <a:gd name="T10" fmla="*/ 1 w 9"/>
                  <a:gd name="T11" fmla="*/ 0 h 15"/>
                  <a:gd name="T12" fmla="*/ 2 w 9"/>
                  <a:gd name="T13" fmla="*/ 9 h 15"/>
                  <a:gd name="T14" fmla="*/ 2 w 9"/>
                  <a:gd name="T15" fmla="*/ 11 h 15"/>
                  <a:gd name="T16" fmla="*/ 3 w 9"/>
                  <a:gd name="T17" fmla="*/ 8 h 15"/>
                  <a:gd name="T18" fmla="*/ 3 w 9"/>
                  <a:gd name="T19" fmla="*/ 9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15">
                    <a:moveTo>
                      <a:pt x="3" y="9"/>
                    </a:moveTo>
                    <a:cubicBezTo>
                      <a:pt x="4" y="11"/>
                      <a:pt x="4" y="13"/>
                      <a:pt x="5" y="13"/>
                    </a:cubicBezTo>
                    <a:cubicBezTo>
                      <a:pt x="5" y="14"/>
                      <a:pt x="9" y="15"/>
                      <a:pt x="8" y="13"/>
                    </a:cubicBezTo>
                    <a:cubicBezTo>
                      <a:pt x="8" y="10"/>
                      <a:pt x="6" y="7"/>
                      <a:pt x="6" y="7"/>
                    </a:cubicBezTo>
                    <a:cubicBezTo>
                      <a:pt x="6" y="7"/>
                      <a:pt x="5" y="7"/>
                      <a:pt x="4" y="5"/>
                    </a:cubicBezTo>
                    <a:cubicBezTo>
                      <a:pt x="3" y="4"/>
                      <a:pt x="2" y="3"/>
                      <a:pt x="1" y="0"/>
                    </a:cubicBezTo>
                    <a:cubicBezTo>
                      <a:pt x="1" y="0"/>
                      <a:pt x="0" y="4"/>
                      <a:pt x="2" y="9"/>
                    </a:cubicBezTo>
                    <a:cubicBezTo>
                      <a:pt x="3" y="14"/>
                      <a:pt x="2" y="11"/>
                      <a:pt x="2" y="1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9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70" name="Freeform 61"/>
              <p:cNvSpPr/>
              <p:nvPr/>
            </p:nvSpPr>
            <p:spPr bwMode="auto">
              <a:xfrm>
                <a:off x="5529" y="2161"/>
                <a:ext cx="12" cy="23"/>
              </a:xfrm>
              <a:custGeom>
                <a:avLst/>
                <a:gdLst>
                  <a:gd name="T0" fmla="*/ 7 w 8"/>
                  <a:gd name="T1" fmla="*/ 9 h 15"/>
                  <a:gd name="T2" fmla="*/ 8 w 8"/>
                  <a:gd name="T3" fmla="*/ 0 h 15"/>
                  <a:gd name="T4" fmla="*/ 2 w 8"/>
                  <a:gd name="T5" fmla="*/ 7 h 15"/>
                  <a:gd name="T6" fmla="*/ 0 w 8"/>
                  <a:gd name="T7" fmla="*/ 13 h 15"/>
                  <a:gd name="T8" fmla="*/ 4 w 8"/>
                  <a:gd name="T9" fmla="*/ 13 h 15"/>
                  <a:gd name="T10" fmla="*/ 6 w 8"/>
                  <a:gd name="T11" fmla="*/ 8 h 15"/>
                  <a:gd name="T12" fmla="*/ 6 w 8"/>
                  <a:gd name="T13" fmla="*/ 11 h 15"/>
                  <a:gd name="T14" fmla="*/ 7 w 8"/>
                  <a:gd name="T15" fmla="*/ 9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5">
                    <a:moveTo>
                      <a:pt x="7" y="9"/>
                    </a:moveTo>
                    <a:cubicBezTo>
                      <a:pt x="8" y="4"/>
                      <a:pt x="8" y="0"/>
                      <a:pt x="8" y="0"/>
                    </a:cubicBezTo>
                    <a:cubicBezTo>
                      <a:pt x="6" y="6"/>
                      <a:pt x="2" y="7"/>
                      <a:pt x="2" y="7"/>
                    </a:cubicBezTo>
                    <a:cubicBezTo>
                      <a:pt x="2" y="7"/>
                      <a:pt x="1" y="10"/>
                      <a:pt x="0" y="13"/>
                    </a:cubicBezTo>
                    <a:cubicBezTo>
                      <a:pt x="0" y="15"/>
                      <a:pt x="3" y="14"/>
                      <a:pt x="4" y="13"/>
                    </a:cubicBezTo>
                    <a:cubicBezTo>
                      <a:pt x="5" y="13"/>
                      <a:pt x="6" y="8"/>
                      <a:pt x="6" y="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1"/>
                      <a:pt x="6" y="14"/>
                      <a:pt x="7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71" name="Freeform 62"/>
              <p:cNvSpPr/>
              <p:nvPr/>
            </p:nvSpPr>
            <p:spPr bwMode="auto">
              <a:xfrm>
                <a:off x="5502" y="2118"/>
                <a:ext cx="19" cy="19"/>
              </a:xfrm>
              <a:custGeom>
                <a:avLst/>
                <a:gdLst>
                  <a:gd name="T0" fmla="*/ 1 w 13"/>
                  <a:gd name="T1" fmla="*/ 11 h 12"/>
                  <a:gd name="T2" fmla="*/ 3 w 13"/>
                  <a:gd name="T3" fmla="*/ 8 h 12"/>
                  <a:gd name="T4" fmla="*/ 3 w 13"/>
                  <a:gd name="T5" fmla="*/ 8 h 12"/>
                  <a:gd name="T6" fmla="*/ 4 w 13"/>
                  <a:gd name="T7" fmla="*/ 8 h 12"/>
                  <a:gd name="T8" fmla="*/ 4 w 13"/>
                  <a:gd name="T9" fmla="*/ 8 h 12"/>
                  <a:gd name="T10" fmla="*/ 7 w 13"/>
                  <a:gd name="T11" fmla="*/ 12 h 12"/>
                  <a:gd name="T12" fmla="*/ 11 w 13"/>
                  <a:gd name="T13" fmla="*/ 7 h 12"/>
                  <a:gd name="T14" fmla="*/ 12 w 13"/>
                  <a:gd name="T15" fmla="*/ 6 h 12"/>
                  <a:gd name="T16" fmla="*/ 13 w 13"/>
                  <a:gd name="T17" fmla="*/ 0 h 12"/>
                  <a:gd name="T18" fmla="*/ 3 w 13"/>
                  <a:gd name="T19" fmla="*/ 2 h 12"/>
                  <a:gd name="T20" fmla="*/ 0 w 13"/>
                  <a:gd name="T21" fmla="*/ 10 h 12"/>
                  <a:gd name="T22" fmla="*/ 1 w 13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2">
                    <a:moveTo>
                      <a:pt x="1" y="11"/>
                    </a:moveTo>
                    <a:cubicBezTo>
                      <a:pt x="2" y="10"/>
                      <a:pt x="2" y="9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6"/>
                      <a:pt x="4" y="6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10"/>
                      <a:pt x="5" y="12"/>
                      <a:pt x="7" y="12"/>
                    </a:cubicBezTo>
                    <a:cubicBezTo>
                      <a:pt x="9" y="11"/>
                      <a:pt x="11" y="9"/>
                      <a:pt x="11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3" y="3"/>
                      <a:pt x="13" y="0"/>
                      <a:pt x="13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3"/>
                      <a:pt x="0" y="7"/>
                      <a:pt x="0" y="10"/>
                    </a:cubicBezTo>
                    <a:cubicBezTo>
                      <a:pt x="0" y="12"/>
                      <a:pt x="1" y="11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72" name="Freeform 63"/>
              <p:cNvSpPr/>
              <p:nvPr/>
            </p:nvSpPr>
            <p:spPr bwMode="auto">
              <a:xfrm>
                <a:off x="5377" y="2120"/>
                <a:ext cx="19" cy="18"/>
              </a:xfrm>
              <a:custGeom>
                <a:avLst/>
                <a:gdLst>
                  <a:gd name="T0" fmla="*/ 9 w 13"/>
                  <a:gd name="T1" fmla="*/ 7 h 12"/>
                  <a:gd name="T2" fmla="*/ 9 w 13"/>
                  <a:gd name="T3" fmla="*/ 7 h 12"/>
                  <a:gd name="T4" fmla="*/ 10 w 13"/>
                  <a:gd name="T5" fmla="*/ 7 h 12"/>
                  <a:gd name="T6" fmla="*/ 10 w 13"/>
                  <a:gd name="T7" fmla="*/ 7 h 12"/>
                  <a:gd name="T8" fmla="*/ 10 w 13"/>
                  <a:gd name="T9" fmla="*/ 8 h 12"/>
                  <a:gd name="T10" fmla="*/ 13 w 13"/>
                  <a:gd name="T11" fmla="*/ 9 h 12"/>
                  <a:gd name="T12" fmla="*/ 10 w 13"/>
                  <a:gd name="T13" fmla="*/ 2 h 12"/>
                  <a:gd name="T14" fmla="*/ 0 w 13"/>
                  <a:gd name="T15" fmla="*/ 0 h 12"/>
                  <a:gd name="T16" fmla="*/ 1 w 13"/>
                  <a:gd name="T17" fmla="*/ 5 h 12"/>
                  <a:gd name="T18" fmla="*/ 1 w 13"/>
                  <a:gd name="T19" fmla="*/ 6 h 12"/>
                  <a:gd name="T20" fmla="*/ 5 w 13"/>
                  <a:gd name="T21" fmla="*/ 11 h 12"/>
                  <a:gd name="T22" fmla="*/ 9 w 13"/>
                  <a:gd name="T23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2"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9" y="5"/>
                      <a:pt x="10" y="6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8"/>
                      <a:pt x="10" y="8"/>
                    </a:cubicBezTo>
                    <a:cubicBezTo>
                      <a:pt x="11" y="10"/>
                      <a:pt x="13" y="12"/>
                      <a:pt x="13" y="9"/>
                    </a:cubicBezTo>
                    <a:cubicBezTo>
                      <a:pt x="12" y="6"/>
                      <a:pt x="12" y="2"/>
                      <a:pt x="1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2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8"/>
                      <a:pt x="3" y="11"/>
                      <a:pt x="5" y="11"/>
                    </a:cubicBezTo>
                    <a:cubicBezTo>
                      <a:pt x="8" y="11"/>
                      <a:pt x="9" y="10"/>
                      <a:pt x="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73" name="Freeform 64"/>
              <p:cNvSpPr/>
              <p:nvPr/>
            </p:nvSpPr>
            <p:spPr bwMode="auto">
              <a:xfrm>
                <a:off x="5366" y="1973"/>
                <a:ext cx="166" cy="261"/>
              </a:xfrm>
              <a:custGeom>
                <a:avLst/>
                <a:gdLst>
                  <a:gd name="T0" fmla="*/ 19 w 109"/>
                  <a:gd name="T1" fmla="*/ 94 h 171"/>
                  <a:gd name="T2" fmla="*/ 17 w 109"/>
                  <a:gd name="T3" fmla="*/ 32 h 171"/>
                  <a:gd name="T4" fmla="*/ 18 w 109"/>
                  <a:gd name="T5" fmla="*/ 33 h 171"/>
                  <a:gd name="T6" fmla="*/ 18 w 109"/>
                  <a:gd name="T7" fmla="*/ 33 h 171"/>
                  <a:gd name="T8" fmla="*/ 20 w 109"/>
                  <a:gd name="T9" fmla="*/ 64 h 171"/>
                  <a:gd name="T10" fmla="*/ 23 w 109"/>
                  <a:gd name="T11" fmla="*/ 96 h 171"/>
                  <a:gd name="T12" fmla="*/ 23 w 109"/>
                  <a:gd name="T13" fmla="*/ 97 h 171"/>
                  <a:gd name="T14" fmla="*/ 27 w 109"/>
                  <a:gd name="T15" fmla="*/ 103 h 171"/>
                  <a:gd name="T16" fmla="*/ 32 w 109"/>
                  <a:gd name="T17" fmla="*/ 171 h 171"/>
                  <a:gd name="T18" fmla="*/ 46 w 109"/>
                  <a:gd name="T19" fmla="*/ 171 h 171"/>
                  <a:gd name="T20" fmla="*/ 52 w 109"/>
                  <a:gd name="T21" fmla="*/ 118 h 171"/>
                  <a:gd name="T22" fmla="*/ 54 w 109"/>
                  <a:gd name="T23" fmla="*/ 118 h 171"/>
                  <a:gd name="T24" fmla="*/ 55 w 109"/>
                  <a:gd name="T25" fmla="*/ 118 h 171"/>
                  <a:gd name="T26" fmla="*/ 62 w 109"/>
                  <a:gd name="T27" fmla="*/ 171 h 171"/>
                  <a:gd name="T28" fmla="*/ 76 w 109"/>
                  <a:gd name="T29" fmla="*/ 171 h 171"/>
                  <a:gd name="T30" fmla="*/ 81 w 109"/>
                  <a:gd name="T31" fmla="*/ 104 h 171"/>
                  <a:gd name="T32" fmla="*/ 84 w 109"/>
                  <a:gd name="T33" fmla="*/ 97 h 171"/>
                  <a:gd name="T34" fmla="*/ 85 w 109"/>
                  <a:gd name="T35" fmla="*/ 96 h 171"/>
                  <a:gd name="T36" fmla="*/ 86 w 109"/>
                  <a:gd name="T37" fmla="*/ 75 h 171"/>
                  <a:gd name="T38" fmla="*/ 89 w 109"/>
                  <a:gd name="T39" fmla="*/ 34 h 171"/>
                  <a:gd name="T40" fmla="*/ 89 w 109"/>
                  <a:gd name="T41" fmla="*/ 34 h 171"/>
                  <a:gd name="T42" fmla="*/ 91 w 109"/>
                  <a:gd name="T43" fmla="*/ 32 h 171"/>
                  <a:gd name="T44" fmla="*/ 91 w 109"/>
                  <a:gd name="T45" fmla="*/ 94 h 171"/>
                  <a:gd name="T46" fmla="*/ 102 w 109"/>
                  <a:gd name="T47" fmla="*/ 92 h 171"/>
                  <a:gd name="T48" fmla="*/ 108 w 109"/>
                  <a:gd name="T49" fmla="*/ 18 h 171"/>
                  <a:gd name="T50" fmla="*/ 72 w 109"/>
                  <a:gd name="T51" fmla="*/ 3 h 171"/>
                  <a:gd name="T52" fmla="*/ 70 w 109"/>
                  <a:gd name="T53" fmla="*/ 4 h 171"/>
                  <a:gd name="T54" fmla="*/ 62 w 109"/>
                  <a:gd name="T55" fmla="*/ 40 h 171"/>
                  <a:gd name="T56" fmla="*/ 59 w 109"/>
                  <a:gd name="T57" fmla="*/ 13 h 171"/>
                  <a:gd name="T58" fmla="*/ 60 w 109"/>
                  <a:gd name="T59" fmla="*/ 10 h 171"/>
                  <a:gd name="T60" fmla="*/ 58 w 109"/>
                  <a:gd name="T61" fmla="*/ 7 h 171"/>
                  <a:gd name="T62" fmla="*/ 53 w 109"/>
                  <a:gd name="T63" fmla="*/ 7 h 171"/>
                  <a:gd name="T64" fmla="*/ 52 w 109"/>
                  <a:gd name="T65" fmla="*/ 10 h 171"/>
                  <a:gd name="T66" fmla="*/ 53 w 109"/>
                  <a:gd name="T67" fmla="*/ 13 h 171"/>
                  <a:gd name="T68" fmla="*/ 49 w 109"/>
                  <a:gd name="T69" fmla="*/ 38 h 171"/>
                  <a:gd name="T70" fmla="*/ 49 w 109"/>
                  <a:gd name="T71" fmla="*/ 39 h 171"/>
                  <a:gd name="T72" fmla="*/ 39 w 109"/>
                  <a:gd name="T73" fmla="*/ 3 h 171"/>
                  <a:gd name="T74" fmla="*/ 38 w 109"/>
                  <a:gd name="T75" fmla="*/ 3 h 171"/>
                  <a:gd name="T76" fmla="*/ 1 w 109"/>
                  <a:gd name="T77" fmla="*/ 22 h 171"/>
                  <a:gd name="T78" fmla="*/ 6 w 109"/>
                  <a:gd name="T79" fmla="*/ 91 h 171"/>
                  <a:gd name="T80" fmla="*/ 19 w 109"/>
                  <a:gd name="T81" fmla="*/ 94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9" h="171">
                    <a:moveTo>
                      <a:pt x="19" y="94"/>
                    </a:moveTo>
                    <a:cubicBezTo>
                      <a:pt x="18" y="85"/>
                      <a:pt x="15" y="30"/>
                      <a:pt x="17" y="32"/>
                    </a:cubicBezTo>
                    <a:cubicBezTo>
                      <a:pt x="17" y="32"/>
                      <a:pt x="18" y="33"/>
                      <a:pt x="18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20" y="64"/>
                      <a:pt x="20" y="64"/>
                      <a:pt x="20" y="64"/>
                    </a:cubicBezTo>
                    <a:cubicBezTo>
                      <a:pt x="22" y="82"/>
                      <a:pt x="23" y="96"/>
                      <a:pt x="23" y="96"/>
                    </a:cubicBezTo>
                    <a:cubicBezTo>
                      <a:pt x="23" y="97"/>
                      <a:pt x="23" y="97"/>
                      <a:pt x="23" y="97"/>
                    </a:cubicBezTo>
                    <a:cubicBezTo>
                      <a:pt x="24" y="99"/>
                      <a:pt x="25" y="101"/>
                      <a:pt x="27" y="103"/>
                    </a:cubicBezTo>
                    <a:cubicBezTo>
                      <a:pt x="32" y="171"/>
                      <a:pt x="32" y="171"/>
                      <a:pt x="32" y="171"/>
                    </a:cubicBezTo>
                    <a:cubicBezTo>
                      <a:pt x="46" y="171"/>
                      <a:pt x="46" y="171"/>
                      <a:pt x="46" y="171"/>
                    </a:cubicBezTo>
                    <a:cubicBezTo>
                      <a:pt x="52" y="118"/>
                      <a:pt x="52" y="118"/>
                      <a:pt x="52" y="118"/>
                    </a:cubicBezTo>
                    <a:cubicBezTo>
                      <a:pt x="53" y="118"/>
                      <a:pt x="53" y="118"/>
                      <a:pt x="54" y="118"/>
                    </a:cubicBezTo>
                    <a:cubicBezTo>
                      <a:pt x="54" y="118"/>
                      <a:pt x="55" y="118"/>
                      <a:pt x="55" y="118"/>
                    </a:cubicBezTo>
                    <a:cubicBezTo>
                      <a:pt x="62" y="171"/>
                      <a:pt x="62" y="171"/>
                      <a:pt x="62" y="171"/>
                    </a:cubicBezTo>
                    <a:cubicBezTo>
                      <a:pt x="76" y="171"/>
                      <a:pt x="76" y="171"/>
                      <a:pt x="76" y="171"/>
                    </a:cubicBezTo>
                    <a:cubicBezTo>
                      <a:pt x="81" y="104"/>
                      <a:pt x="81" y="104"/>
                      <a:pt x="81" y="104"/>
                    </a:cubicBezTo>
                    <a:cubicBezTo>
                      <a:pt x="82" y="101"/>
                      <a:pt x="84" y="99"/>
                      <a:pt x="84" y="97"/>
                    </a:cubicBezTo>
                    <a:cubicBezTo>
                      <a:pt x="85" y="96"/>
                      <a:pt x="85" y="96"/>
                      <a:pt x="85" y="96"/>
                    </a:cubicBezTo>
                    <a:cubicBezTo>
                      <a:pt x="85" y="96"/>
                      <a:pt x="85" y="87"/>
                      <a:pt x="86" y="75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90" y="33"/>
                      <a:pt x="91" y="32"/>
                      <a:pt x="91" y="32"/>
                    </a:cubicBezTo>
                    <a:cubicBezTo>
                      <a:pt x="93" y="30"/>
                      <a:pt x="92" y="85"/>
                      <a:pt x="91" y="94"/>
                    </a:cubicBezTo>
                    <a:cubicBezTo>
                      <a:pt x="93" y="95"/>
                      <a:pt x="97" y="94"/>
                      <a:pt x="102" y="92"/>
                    </a:cubicBezTo>
                    <a:cubicBezTo>
                      <a:pt x="104" y="80"/>
                      <a:pt x="109" y="23"/>
                      <a:pt x="108" y="18"/>
                    </a:cubicBezTo>
                    <a:cubicBezTo>
                      <a:pt x="107" y="15"/>
                      <a:pt x="88" y="0"/>
                      <a:pt x="72" y="3"/>
                    </a:cubicBezTo>
                    <a:cubicBezTo>
                      <a:pt x="72" y="3"/>
                      <a:pt x="71" y="3"/>
                      <a:pt x="70" y="4"/>
                    </a:cubicBezTo>
                    <a:cubicBezTo>
                      <a:pt x="62" y="40"/>
                      <a:pt x="62" y="40"/>
                      <a:pt x="62" y="40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60" y="10"/>
                      <a:pt x="60" y="10"/>
                      <a:pt x="60" y="10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2" y="10"/>
                      <a:pt x="52" y="10"/>
                      <a:pt x="52" y="10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38" y="3"/>
                      <a:pt x="38" y="3"/>
                    </a:cubicBezTo>
                    <a:cubicBezTo>
                      <a:pt x="22" y="5"/>
                      <a:pt x="2" y="10"/>
                      <a:pt x="1" y="22"/>
                    </a:cubicBezTo>
                    <a:cubicBezTo>
                      <a:pt x="0" y="27"/>
                      <a:pt x="3" y="79"/>
                      <a:pt x="6" y="91"/>
                    </a:cubicBezTo>
                    <a:cubicBezTo>
                      <a:pt x="11" y="94"/>
                      <a:pt x="16" y="94"/>
                      <a:pt x="19" y="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74" name="Freeform 65"/>
              <p:cNvSpPr/>
              <p:nvPr/>
            </p:nvSpPr>
            <p:spPr bwMode="auto">
              <a:xfrm>
                <a:off x="5413" y="1873"/>
                <a:ext cx="73" cy="105"/>
              </a:xfrm>
              <a:custGeom>
                <a:avLst/>
                <a:gdLst>
                  <a:gd name="T0" fmla="*/ 2 w 48"/>
                  <a:gd name="T1" fmla="*/ 33 h 69"/>
                  <a:gd name="T2" fmla="*/ 0 w 48"/>
                  <a:gd name="T3" fmla="*/ 40 h 69"/>
                  <a:gd name="T4" fmla="*/ 2 w 48"/>
                  <a:gd name="T5" fmla="*/ 48 h 69"/>
                  <a:gd name="T6" fmla="*/ 3 w 48"/>
                  <a:gd name="T7" fmla="*/ 46 h 69"/>
                  <a:gd name="T8" fmla="*/ 24 w 48"/>
                  <a:gd name="T9" fmla="*/ 69 h 69"/>
                  <a:gd name="T10" fmla="*/ 45 w 48"/>
                  <a:gd name="T11" fmla="*/ 45 h 69"/>
                  <a:gd name="T12" fmla="*/ 46 w 48"/>
                  <a:gd name="T13" fmla="*/ 48 h 69"/>
                  <a:gd name="T14" fmla="*/ 48 w 48"/>
                  <a:gd name="T15" fmla="*/ 40 h 69"/>
                  <a:gd name="T16" fmla="*/ 46 w 48"/>
                  <a:gd name="T17" fmla="*/ 32 h 69"/>
                  <a:gd name="T18" fmla="*/ 46 w 48"/>
                  <a:gd name="T19" fmla="*/ 33 h 69"/>
                  <a:gd name="T20" fmla="*/ 45 w 48"/>
                  <a:gd name="T21" fmla="*/ 26 h 69"/>
                  <a:gd name="T22" fmla="*/ 28 w 48"/>
                  <a:gd name="T23" fmla="*/ 22 h 69"/>
                  <a:gd name="T24" fmla="*/ 30 w 48"/>
                  <a:gd name="T25" fmla="*/ 23 h 69"/>
                  <a:gd name="T26" fmla="*/ 47 w 48"/>
                  <a:gd name="T27" fmla="*/ 17 h 69"/>
                  <a:gd name="T28" fmla="*/ 8 w 48"/>
                  <a:gd name="T29" fmla="*/ 13 h 69"/>
                  <a:gd name="T30" fmla="*/ 1 w 48"/>
                  <a:gd name="T31" fmla="*/ 18 h 69"/>
                  <a:gd name="T32" fmla="*/ 6 w 48"/>
                  <a:gd name="T33" fmla="*/ 18 h 69"/>
                  <a:gd name="T34" fmla="*/ 2 w 48"/>
                  <a:gd name="T35" fmla="*/ 29 h 69"/>
                  <a:gd name="T36" fmla="*/ 2 w 48"/>
                  <a:gd name="T37" fmla="*/ 33 h 69"/>
                  <a:gd name="T38" fmla="*/ 2 w 48"/>
                  <a:gd name="T39" fmla="*/ 3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8" h="69">
                    <a:moveTo>
                      <a:pt x="2" y="33"/>
                    </a:moveTo>
                    <a:cubicBezTo>
                      <a:pt x="1" y="33"/>
                      <a:pt x="0" y="36"/>
                      <a:pt x="0" y="40"/>
                    </a:cubicBezTo>
                    <a:cubicBezTo>
                      <a:pt x="0" y="45"/>
                      <a:pt x="1" y="48"/>
                      <a:pt x="2" y="48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7" y="59"/>
                      <a:pt x="18" y="69"/>
                      <a:pt x="24" y="69"/>
                    </a:cubicBezTo>
                    <a:cubicBezTo>
                      <a:pt x="32" y="69"/>
                      <a:pt x="43" y="60"/>
                      <a:pt x="45" y="45"/>
                    </a:cubicBezTo>
                    <a:cubicBezTo>
                      <a:pt x="45" y="47"/>
                      <a:pt x="46" y="48"/>
                      <a:pt x="46" y="48"/>
                    </a:cubicBezTo>
                    <a:cubicBezTo>
                      <a:pt x="47" y="48"/>
                      <a:pt x="48" y="44"/>
                      <a:pt x="48" y="40"/>
                    </a:cubicBezTo>
                    <a:cubicBezTo>
                      <a:pt x="48" y="36"/>
                      <a:pt x="47" y="32"/>
                      <a:pt x="46" y="32"/>
                    </a:cubicBezTo>
                    <a:cubicBezTo>
                      <a:pt x="46" y="32"/>
                      <a:pt x="46" y="32"/>
                      <a:pt x="46" y="33"/>
                    </a:cubicBezTo>
                    <a:cubicBezTo>
                      <a:pt x="46" y="31"/>
                      <a:pt x="46" y="29"/>
                      <a:pt x="45" y="26"/>
                    </a:cubicBezTo>
                    <a:cubicBezTo>
                      <a:pt x="42" y="29"/>
                      <a:pt x="35" y="25"/>
                      <a:pt x="28" y="22"/>
                    </a:cubicBezTo>
                    <a:cubicBezTo>
                      <a:pt x="29" y="22"/>
                      <a:pt x="29" y="22"/>
                      <a:pt x="30" y="23"/>
                    </a:cubicBezTo>
                    <a:cubicBezTo>
                      <a:pt x="42" y="29"/>
                      <a:pt x="47" y="17"/>
                      <a:pt x="47" y="17"/>
                    </a:cubicBezTo>
                    <a:cubicBezTo>
                      <a:pt x="47" y="17"/>
                      <a:pt x="32" y="0"/>
                      <a:pt x="8" y="13"/>
                    </a:cubicBezTo>
                    <a:cubicBezTo>
                      <a:pt x="6" y="14"/>
                      <a:pt x="3" y="17"/>
                      <a:pt x="1" y="18"/>
                    </a:cubicBezTo>
                    <a:cubicBezTo>
                      <a:pt x="1" y="18"/>
                      <a:pt x="3" y="18"/>
                      <a:pt x="6" y="18"/>
                    </a:cubicBezTo>
                    <a:cubicBezTo>
                      <a:pt x="3" y="20"/>
                      <a:pt x="2" y="23"/>
                      <a:pt x="2" y="29"/>
                    </a:cubicBezTo>
                    <a:cubicBezTo>
                      <a:pt x="2" y="30"/>
                      <a:pt x="2" y="31"/>
                      <a:pt x="2" y="33"/>
                    </a:cubicBezTo>
                    <a:cubicBezTo>
                      <a:pt x="2" y="33"/>
                      <a:pt x="2" y="33"/>
                      <a:pt x="2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75" name="Freeform 66"/>
              <p:cNvSpPr/>
              <p:nvPr/>
            </p:nvSpPr>
            <p:spPr bwMode="auto">
              <a:xfrm>
                <a:off x="5398" y="2239"/>
                <a:ext cx="36" cy="13"/>
              </a:xfrm>
              <a:custGeom>
                <a:avLst/>
                <a:gdLst>
                  <a:gd name="T0" fmla="*/ 11 w 24"/>
                  <a:gd name="T1" fmla="*/ 0 h 9"/>
                  <a:gd name="T2" fmla="*/ 9 w 24"/>
                  <a:gd name="T3" fmla="*/ 1 h 9"/>
                  <a:gd name="T4" fmla="*/ 7 w 24"/>
                  <a:gd name="T5" fmla="*/ 9 h 9"/>
                  <a:gd name="T6" fmla="*/ 19 w 24"/>
                  <a:gd name="T7" fmla="*/ 5 h 9"/>
                  <a:gd name="T8" fmla="*/ 20 w 24"/>
                  <a:gd name="T9" fmla="*/ 5 h 9"/>
                  <a:gd name="T10" fmla="*/ 23 w 24"/>
                  <a:gd name="T11" fmla="*/ 5 h 9"/>
                  <a:gd name="T12" fmla="*/ 23 w 24"/>
                  <a:gd name="T13" fmla="*/ 1 h 9"/>
                  <a:gd name="T14" fmla="*/ 23 w 24"/>
                  <a:gd name="T15" fmla="*/ 0 h 9"/>
                  <a:gd name="T16" fmla="*/ 24 w 24"/>
                  <a:gd name="T17" fmla="*/ 0 h 9"/>
                  <a:gd name="T18" fmla="*/ 11 w 24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9">
                    <a:moveTo>
                      <a:pt x="11" y="0"/>
                    </a:moveTo>
                    <a:cubicBezTo>
                      <a:pt x="11" y="0"/>
                      <a:pt x="10" y="0"/>
                      <a:pt x="9" y="1"/>
                    </a:cubicBezTo>
                    <a:cubicBezTo>
                      <a:pt x="6" y="3"/>
                      <a:pt x="0" y="8"/>
                      <a:pt x="7" y="9"/>
                    </a:cubicBezTo>
                    <a:cubicBezTo>
                      <a:pt x="12" y="9"/>
                      <a:pt x="16" y="7"/>
                      <a:pt x="19" y="5"/>
                    </a:cubicBezTo>
                    <a:cubicBezTo>
                      <a:pt x="20" y="4"/>
                      <a:pt x="20" y="5"/>
                      <a:pt x="20" y="5"/>
                    </a:cubicBezTo>
                    <a:cubicBezTo>
                      <a:pt x="21" y="5"/>
                      <a:pt x="23" y="5"/>
                      <a:pt x="23" y="5"/>
                    </a:cubicBezTo>
                    <a:cubicBezTo>
                      <a:pt x="23" y="3"/>
                      <a:pt x="23" y="2"/>
                      <a:pt x="23" y="1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76" name="Freeform 67"/>
              <p:cNvSpPr/>
              <p:nvPr/>
            </p:nvSpPr>
            <p:spPr bwMode="auto">
              <a:xfrm>
                <a:off x="5462" y="2239"/>
                <a:ext cx="36" cy="13"/>
              </a:xfrm>
              <a:custGeom>
                <a:avLst/>
                <a:gdLst>
                  <a:gd name="T0" fmla="*/ 1 w 24"/>
                  <a:gd name="T1" fmla="*/ 5 h 9"/>
                  <a:gd name="T2" fmla="*/ 4 w 24"/>
                  <a:gd name="T3" fmla="*/ 5 h 9"/>
                  <a:gd name="T4" fmla="*/ 5 w 24"/>
                  <a:gd name="T5" fmla="*/ 5 h 9"/>
                  <a:gd name="T6" fmla="*/ 17 w 24"/>
                  <a:gd name="T7" fmla="*/ 9 h 9"/>
                  <a:gd name="T8" fmla="*/ 14 w 24"/>
                  <a:gd name="T9" fmla="*/ 1 h 9"/>
                  <a:gd name="T10" fmla="*/ 13 w 24"/>
                  <a:gd name="T11" fmla="*/ 0 h 9"/>
                  <a:gd name="T12" fmla="*/ 0 w 24"/>
                  <a:gd name="T13" fmla="*/ 0 h 9"/>
                  <a:gd name="T14" fmla="*/ 1 w 24"/>
                  <a:gd name="T15" fmla="*/ 0 h 9"/>
                  <a:gd name="T16" fmla="*/ 0 w 24"/>
                  <a:gd name="T17" fmla="*/ 1 h 9"/>
                  <a:gd name="T18" fmla="*/ 1 w 24"/>
                  <a:gd name="T19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9">
                    <a:moveTo>
                      <a:pt x="1" y="5"/>
                    </a:moveTo>
                    <a:cubicBezTo>
                      <a:pt x="1" y="5"/>
                      <a:pt x="3" y="5"/>
                      <a:pt x="4" y="5"/>
                    </a:cubicBezTo>
                    <a:cubicBezTo>
                      <a:pt x="4" y="5"/>
                      <a:pt x="4" y="4"/>
                      <a:pt x="5" y="5"/>
                    </a:cubicBezTo>
                    <a:cubicBezTo>
                      <a:pt x="8" y="7"/>
                      <a:pt x="12" y="9"/>
                      <a:pt x="17" y="9"/>
                    </a:cubicBezTo>
                    <a:cubicBezTo>
                      <a:pt x="24" y="8"/>
                      <a:pt x="18" y="3"/>
                      <a:pt x="14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77" name="Freeform 68"/>
              <p:cNvSpPr/>
              <p:nvPr/>
            </p:nvSpPr>
            <p:spPr bwMode="auto">
              <a:xfrm>
                <a:off x="5253" y="2165"/>
                <a:ext cx="81" cy="81"/>
              </a:xfrm>
              <a:custGeom>
                <a:avLst/>
                <a:gdLst>
                  <a:gd name="T0" fmla="*/ 26 w 53"/>
                  <a:gd name="T1" fmla="*/ 53 h 53"/>
                  <a:gd name="T2" fmla="*/ 21 w 53"/>
                  <a:gd name="T3" fmla="*/ 34 h 53"/>
                  <a:gd name="T4" fmla="*/ 17 w 53"/>
                  <a:gd name="T5" fmla="*/ 34 h 53"/>
                  <a:gd name="T6" fmla="*/ 17 w 53"/>
                  <a:gd name="T7" fmla="*/ 34 h 53"/>
                  <a:gd name="T8" fmla="*/ 18 w 53"/>
                  <a:gd name="T9" fmla="*/ 32 h 53"/>
                  <a:gd name="T10" fmla="*/ 19 w 53"/>
                  <a:gd name="T11" fmla="*/ 30 h 53"/>
                  <a:gd name="T12" fmla="*/ 21 w 53"/>
                  <a:gd name="T13" fmla="*/ 26 h 53"/>
                  <a:gd name="T14" fmla="*/ 25 w 53"/>
                  <a:gd name="T15" fmla="*/ 23 h 53"/>
                  <a:gd name="T16" fmla="*/ 30 w 53"/>
                  <a:gd name="T17" fmla="*/ 19 h 53"/>
                  <a:gd name="T18" fmla="*/ 37 w 53"/>
                  <a:gd name="T19" fmla="*/ 15 h 53"/>
                  <a:gd name="T20" fmla="*/ 44 w 53"/>
                  <a:gd name="T21" fmla="*/ 12 h 53"/>
                  <a:gd name="T22" fmla="*/ 52 w 53"/>
                  <a:gd name="T23" fmla="*/ 9 h 53"/>
                  <a:gd name="T24" fmla="*/ 53 w 53"/>
                  <a:gd name="T25" fmla="*/ 6 h 53"/>
                  <a:gd name="T26" fmla="*/ 53 w 53"/>
                  <a:gd name="T27" fmla="*/ 6 h 53"/>
                  <a:gd name="T28" fmla="*/ 52 w 53"/>
                  <a:gd name="T29" fmla="*/ 0 h 53"/>
                  <a:gd name="T30" fmla="*/ 41 w 53"/>
                  <a:gd name="T31" fmla="*/ 4 h 53"/>
                  <a:gd name="T32" fmla="*/ 33 w 53"/>
                  <a:gd name="T33" fmla="*/ 7 h 53"/>
                  <a:gd name="T34" fmla="*/ 25 w 53"/>
                  <a:gd name="T35" fmla="*/ 10 h 53"/>
                  <a:gd name="T36" fmla="*/ 19 w 53"/>
                  <a:gd name="T37" fmla="*/ 15 h 53"/>
                  <a:gd name="T38" fmla="*/ 13 w 53"/>
                  <a:gd name="T39" fmla="*/ 19 h 53"/>
                  <a:gd name="T40" fmla="*/ 9 w 53"/>
                  <a:gd name="T41" fmla="*/ 25 h 53"/>
                  <a:gd name="T42" fmla="*/ 7 w 53"/>
                  <a:gd name="T43" fmla="*/ 31 h 53"/>
                  <a:gd name="T44" fmla="*/ 6 w 53"/>
                  <a:gd name="T45" fmla="*/ 32 h 53"/>
                  <a:gd name="T46" fmla="*/ 6 w 53"/>
                  <a:gd name="T47" fmla="*/ 33 h 53"/>
                  <a:gd name="T48" fmla="*/ 0 w 53"/>
                  <a:gd name="T49" fmla="*/ 33 h 53"/>
                  <a:gd name="T50" fmla="*/ 26 w 53"/>
                  <a:gd name="T51" fmla="*/ 5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3" h="53">
                    <a:moveTo>
                      <a:pt x="26" y="53"/>
                    </a:moveTo>
                    <a:cubicBezTo>
                      <a:pt x="24" y="47"/>
                      <a:pt x="23" y="45"/>
                      <a:pt x="21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17" y="33"/>
                      <a:pt x="17" y="32"/>
                      <a:pt x="18" y="32"/>
                    </a:cubicBezTo>
                    <a:cubicBezTo>
                      <a:pt x="18" y="32"/>
                      <a:pt x="18" y="31"/>
                      <a:pt x="19" y="30"/>
                    </a:cubicBezTo>
                    <a:cubicBezTo>
                      <a:pt x="19" y="29"/>
                      <a:pt x="20" y="28"/>
                      <a:pt x="21" y="26"/>
                    </a:cubicBezTo>
                    <a:cubicBezTo>
                      <a:pt x="22" y="25"/>
                      <a:pt x="23" y="24"/>
                      <a:pt x="25" y="23"/>
                    </a:cubicBezTo>
                    <a:cubicBezTo>
                      <a:pt x="26" y="21"/>
                      <a:pt x="28" y="20"/>
                      <a:pt x="30" y="19"/>
                    </a:cubicBezTo>
                    <a:cubicBezTo>
                      <a:pt x="32" y="17"/>
                      <a:pt x="34" y="16"/>
                      <a:pt x="37" y="15"/>
                    </a:cubicBezTo>
                    <a:cubicBezTo>
                      <a:pt x="39" y="14"/>
                      <a:pt x="41" y="13"/>
                      <a:pt x="44" y="12"/>
                    </a:cubicBezTo>
                    <a:cubicBezTo>
                      <a:pt x="46" y="11"/>
                      <a:pt x="49" y="10"/>
                      <a:pt x="52" y="9"/>
                    </a:cubicBezTo>
                    <a:cubicBezTo>
                      <a:pt x="52" y="7"/>
                      <a:pt x="53" y="6"/>
                      <a:pt x="53" y="6"/>
                    </a:cubicBezTo>
                    <a:cubicBezTo>
                      <a:pt x="53" y="6"/>
                      <a:pt x="53" y="6"/>
                      <a:pt x="53" y="6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49" y="1"/>
                      <a:pt x="45" y="2"/>
                      <a:pt x="41" y="4"/>
                    </a:cubicBezTo>
                    <a:cubicBezTo>
                      <a:pt x="38" y="5"/>
                      <a:pt x="35" y="6"/>
                      <a:pt x="33" y="7"/>
                    </a:cubicBezTo>
                    <a:cubicBezTo>
                      <a:pt x="30" y="8"/>
                      <a:pt x="28" y="9"/>
                      <a:pt x="25" y="10"/>
                    </a:cubicBezTo>
                    <a:cubicBezTo>
                      <a:pt x="23" y="12"/>
                      <a:pt x="21" y="13"/>
                      <a:pt x="19" y="15"/>
                    </a:cubicBezTo>
                    <a:cubicBezTo>
                      <a:pt x="17" y="16"/>
                      <a:pt x="15" y="18"/>
                      <a:pt x="13" y="19"/>
                    </a:cubicBezTo>
                    <a:cubicBezTo>
                      <a:pt x="11" y="21"/>
                      <a:pt x="10" y="23"/>
                      <a:pt x="9" y="25"/>
                    </a:cubicBezTo>
                    <a:cubicBezTo>
                      <a:pt x="8" y="27"/>
                      <a:pt x="7" y="29"/>
                      <a:pt x="7" y="31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12" y="45"/>
                      <a:pt x="26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78" name="Freeform 69"/>
              <p:cNvSpPr/>
              <p:nvPr/>
            </p:nvSpPr>
            <p:spPr bwMode="auto">
              <a:xfrm>
                <a:off x="5502" y="2156"/>
                <a:ext cx="22" cy="13"/>
              </a:xfrm>
              <a:custGeom>
                <a:avLst/>
                <a:gdLst>
                  <a:gd name="T0" fmla="*/ 15 w 15"/>
                  <a:gd name="T1" fmla="*/ 5 h 8"/>
                  <a:gd name="T2" fmla="*/ 14 w 15"/>
                  <a:gd name="T3" fmla="*/ 1 h 8"/>
                  <a:gd name="T4" fmla="*/ 8 w 15"/>
                  <a:gd name="T5" fmla="*/ 1 h 8"/>
                  <a:gd name="T6" fmla="*/ 8 w 15"/>
                  <a:gd name="T7" fmla="*/ 1 h 8"/>
                  <a:gd name="T8" fmla="*/ 7 w 15"/>
                  <a:gd name="T9" fmla="*/ 0 h 8"/>
                  <a:gd name="T10" fmla="*/ 7 w 15"/>
                  <a:gd name="T11" fmla="*/ 1 h 8"/>
                  <a:gd name="T12" fmla="*/ 0 w 15"/>
                  <a:gd name="T13" fmla="*/ 0 h 8"/>
                  <a:gd name="T14" fmla="*/ 0 w 15"/>
                  <a:gd name="T15" fmla="*/ 6 h 8"/>
                  <a:gd name="T16" fmla="*/ 6 w 15"/>
                  <a:gd name="T17" fmla="*/ 7 h 8"/>
                  <a:gd name="T18" fmla="*/ 6 w 15"/>
                  <a:gd name="T19" fmla="*/ 8 h 8"/>
                  <a:gd name="T20" fmla="*/ 9 w 15"/>
                  <a:gd name="T21" fmla="*/ 7 h 8"/>
                  <a:gd name="T22" fmla="*/ 15 w 15"/>
                  <a:gd name="T23" fmla="*/ 8 h 8"/>
                  <a:gd name="T24" fmla="*/ 15 w 15"/>
                  <a:gd name="T25" fmla="*/ 8 h 8"/>
                  <a:gd name="T26" fmla="*/ 15 w 15"/>
                  <a:gd name="T27" fmla="*/ 7 h 8"/>
                  <a:gd name="T28" fmla="*/ 15 w 15"/>
                  <a:gd name="T29" fmla="*/ 6 h 8"/>
                  <a:gd name="T30" fmla="*/ 15 w 15"/>
                  <a:gd name="T31" fmla="*/ 6 h 8"/>
                  <a:gd name="T32" fmla="*/ 15 w 15"/>
                  <a:gd name="T33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" h="8">
                    <a:moveTo>
                      <a:pt x="15" y="5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2" y="1"/>
                      <a:pt x="10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2" y="6"/>
                      <a:pt x="4" y="6"/>
                      <a:pt x="6" y="7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7" y="8"/>
                      <a:pt x="9" y="7"/>
                    </a:cubicBezTo>
                    <a:cubicBezTo>
                      <a:pt x="11" y="7"/>
                      <a:pt x="13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7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lnTo>
                      <a:pt x="15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</p:grpSp>
      </p:grpSp>
      <p:sp>
        <p:nvSpPr>
          <p:cNvPr id="81" name="矩形 80"/>
          <p:cNvSpPr/>
          <p:nvPr/>
        </p:nvSpPr>
        <p:spPr>
          <a:xfrm flipH="1">
            <a:off x="204470" y="3843655"/>
            <a:ext cx="3550920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rPr>
              <a:t>应用程序核心，是应用程序中用于处理应用程序数据逻辑的部分，通常模型对象负责在数据库中存取数据。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sp>
        <p:nvSpPr>
          <p:cNvPr id="84" name="矩形 83"/>
          <p:cNvSpPr/>
          <p:nvPr/>
        </p:nvSpPr>
        <p:spPr>
          <a:xfrm flipH="1">
            <a:off x="8402320" y="2641600"/>
            <a:ext cx="3279140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rPr>
              <a:t>显示数据，是应用程序中处理数据显示的部分，通常视图是依据模型数据创建的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sp>
        <p:nvSpPr>
          <p:cNvPr id="87" name="矩形 86"/>
          <p:cNvSpPr/>
          <p:nvPr/>
        </p:nvSpPr>
        <p:spPr>
          <a:xfrm flipH="1">
            <a:off x="8402320" y="4836160"/>
            <a:ext cx="3578225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rPr>
              <a:t>处理输入，是应用程序中处理用户交互的部分，通常控制器负责从视图读取数据，控制用户输入，并向模型发送数据。</a:t>
            </a:r>
            <a:endParaRPr kumimoji="0" lang="zh-CN" altLang="en-US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0" y="0"/>
            <a:ext cx="12192000" cy="1585595"/>
            <a:chOff x="0" y="0"/>
            <a:chExt cx="19200" cy="2540"/>
          </a:xfrm>
        </p:grpSpPr>
        <p:pic>
          <p:nvPicPr>
            <p:cNvPr id="95" name="图片 94" descr="飞机飞在云层上&#10;&#10;描述已自动生成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96" name="文本框 95"/>
            <p:cNvSpPr txBox="1"/>
            <p:nvPr/>
          </p:nvSpPr>
          <p:spPr>
            <a:xfrm>
              <a:off x="781" y="616"/>
              <a:ext cx="8000" cy="1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民航信息管理系统</a:t>
              </a:r>
              <a:endParaRPr lang="zh-CN" altLang="en-US" sz="4800"/>
            </a:p>
          </p:txBody>
        </p:sp>
      </p:grpSp>
      <p:sp>
        <p:nvSpPr>
          <p:cNvPr id="91" name="文本框 90"/>
          <p:cNvSpPr txBox="1"/>
          <p:nvPr/>
        </p:nvSpPr>
        <p:spPr>
          <a:xfrm>
            <a:off x="5310505" y="4036695"/>
            <a:ext cx="16827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</a:rPr>
              <a:t>层次分明</a:t>
            </a:r>
            <a:endParaRPr lang="zh-CN" altLang="en-US" sz="28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ea"/>
            </a:endParaRPr>
          </a:p>
          <a:p>
            <a:pPr algn="ctr"/>
            <a:r>
              <a:rPr lang="en-US" altLang="zh-CN" sz="2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</a:rPr>
              <a:t>MVC</a:t>
            </a:r>
            <a:endParaRPr lang="en-US" altLang="zh-CN" sz="2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 flipH="1">
            <a:off x="1395730" y="2072005"/>
            <a:ext cx="3863340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400" spc="8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总体框架</a:t>
            </a:r>
            <a:endParaRPr kumimoji="0" lang="zh-CN" altLang="en-US" sz="2400" b="1" i="0" u="none" strike="noStrike" kern="1200" cap="none" spc="8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99720" y="1933575"/>
            <a:ext cx="734695" cy="810260"/>
            <a:chOff x="2928006" y="2699657"/>
            <a:chExt cx="1262264" cy="1262264"/>
          </a:xfrm>
        </p:grpSpPr>
        <p:sp>
          <p:nvSpPr>
            <p:cNvPr id="11" name="PA_圆角矩形 2"/>
            <p:cNvSpPr/>
            <p:nvPr>
              <p:custDataLst>
                <p:tags r:id="rId2"/>
              </p:custDataLst>
            </p:nvPr>
          </p:nvSpPr>
          <p:spPr>
            <a:xfrm rot="2700000" flipH="1">
              <a:off x="2928006" y="2699657"/>
              <a:ext cx="1262264" cy="1262264"/>
            </a:xfrm>
            <a:prstGeom prst="roundRect">
              <a:avLst>
                <a:gd name="adj" fmla="val 40606"/>
              </a:avLst>
            </a:prstGeom>
            <a:gradFill flip="none" rotWithShape="0">
              <a:gsLst>
                <a:gs pos="99000">
                  <a:sysClr val="window" lastClr="FFFFFF">
                    <a:lumMod val="95000"/>
                  </a:sysClr>
                </a:gs>
                <a:gs pos="1000">
                  <a:sysClr val="window" lastClr="FFFFFF"/>
                </a:gs>
              </a:gsLst>
              <a:lin ang="13500000" scaled="1"/>
              <a:tileRect/>
            </a:gradFill>
            <a:ln w="12700" cap="flat" cmpd="sng" algn="ctr">
              <a:gradFill>
                <a:gsLst>
                  <a:gs pos="1000">
                    <a:sysClr val="window" lastClr="FFFFFF"/>
                  </a:gs>
                  <a:gs pos="99000">
                    <a:sysClr val="window" lastClr="FFFFFF">
                      <a:lumMod val="95000"/>
                    </a:sys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54000" dist="127000" dir="36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3" name="seo-report_48643"/>
            <p:cNvSpPr>
              <a:spLocks noChangeAspect="1"/>
            </p:cNvSpPr>
            <p:nvPr/>
          </p:nvSpPr>
          <p:spPr bwMode="auto">
            <a:xfrm>
              <a:off x="3368148" y="3140088"/>
              <a:ext cx="381979" cy="381401"/>
            </a:xfrm>
            <a:custGeom>
              <a:avLst/>
              <a:gdLst>
                <a:gd name="connsiteX0" fmla="*/ 210889 w 587787"/>
                <a:gd name="connsiteY0" fmla="*/ 405207 h 586899"/>
                <a:gd name="connsiteX1" fmla="*/ 327095 w 587787"/>
                <a:gd name="connsiteY1" fmla="*/ 405207 h 586899"/>
                <a:gd name="connsiteX2" fmla="*/ 340007 w 587787"/>
                <a:gd name="connsiteY2" fmla="*/ 440224 h 586899"/>
                <a:gd name="connsiteX3" fmla="*/ 210889 w 587787"/>
                <a:gd name="connsiteY3" fmla="*/ 440224 h 586899"/>
                <a:gd name="connsiteX4" fmla="*/ 122934 w 587787"/>
                <a:gd name="connsiteY4" fmla="*/ 395950 h 586899"/>
                <a:gd name="connsiteX5" fmla="*/ 121088 w 587787"/>
                <a:gd name="connsiteY5" fmla="*/ 397793 h 586899"/>
                <a:gd name="connsiteX6" fmla="*/ 121088 w 587787"/>
                <a:gd name="connsiteY6" fmla="*/ 447575 h 586899"/>
                <a:gd name="connsiteX7" fmla="*/ 122934 w 587787"/>
                <a:gd name="connsiteY7" fmla="*/ 449419 h 586899"/>
                <a:gd name="connsiteX8" fmla="*/ 172784 w 587787"/>
                <a:gd name="connsiteY8" fmla="*/ 449419 h 586899"/>
                <a:gd name="connsiteX9" fmla="*/ 174630 w 587787"/>
                <a:gd name="connsiteY9" fmla="*/ 447575 h 586899"/>
                <a:gd name="connsiteX10" fmla="*/ 174630 w 587787"/>
                <a:gd name="connsiteY10" fmla="*/ 397793 h 586899"/>
                <a:gd name="connsiteX11" fmla="*/ 172784 w 587787"/>
                <a:gd name="connsiteY11" fmla="*/ 395950 h 586899"/>
                <a:gd name="connsiteX12" fmla="*/ 122934 w 587787"/>
                <a:gd name="connsiteY12" fmla="*/ 384887 h 586899"/>
                <a:gd name="connsiteX13" fmla="*/ 172784 w 587787"/>
                <a:gd name="connsiteY13" fmla="*/ 384887 h 586899"/>
                <a:gd name="connsiteX14" fmla="*/ 183862 w 587787"/>
                <a:gd name="connsiteY14" fmla="*/ 395950 h 586899"/>
                <a:gd name="connsiteX15" fmla="*/ 183862 w 587787"/>
                <a:gd name="connsiteY15" fmla="*/ 445731 h 586899"/>
                <a:gd name="connsiteX16" fmla="*/ 172784 w 587787"/>
                <a:gd name="connsiteY16" fmla="*/ 456794 h 586899"/>
                <a:gd name="connsiteX17" fmla="*/ 122934 w 587787"/>
                <a:gd name="connsiteY17" fmla="*/ 456794 h 586899"/>
                <a:gd name="connsiteX18" fmla="*/ 111856 w 587787"/>
                <a:gd name="connsiteY18" fmla="*/ 445731 h 586899"/>
                <a:gd name="connsiteX19" fmla="*/ 111856 w 587787"/>
                <a:gd name="connsiteY19" fmla="*/ 395950 h 586899"/>
                <a:gd name="connsiteX20" fmla="*/ 122934 w 587787"/>
                <a:gd name="connsiteY20" fmla="*/ 384887 h 586899"/>
                <a:gd name="connsiteX21" fmla="*/ 212763 w 587787"/>
                <a:gd name="connsiteY21" fmla="*/ 276878 h 586899"/>
                <a:gd name="connsiteX22" fmla="*/ 341782 w 587787"/>
                <a:gd name="connsiteY22" fmla="*/ 276878 h 586899"/>
                <a:gd name="connsiteX23" fmla="*/ 330723 w 587787"/>
                <a:gd name="connsiteY23" fmla="*/ 311895 h 586899"/>
                <a:gd name="connsiteX24" fmla="*/ 212763 w 587787"/>
                <a:gd name="connsiteY24" fmla="*/ 311895 h 586899"/>
                <a:gd name="connsiteX25" fmla="*/ 122934 w 587787"/>
                <a:gd name="connsiteY25" fmla="*/ 256657 h 586899"/>
                <a:gd name="connsiteX26" fmla="*/ 172784 w 587787"/>
                <a:gd name="connsiteY26" fmla="*/ 256657 h 586899"/>
                <a:gd name="connsiteX27" fmla="*/ 183862 w 587787"/>
                <a:gd name="connsiteY27" fmla="*/ 267705 h 586899"/>
                <a:gd name="connsiteX28" fmla="*/ 183862 w 587787"/>
                <a:gd name="connsiteY28" fmla="*/ 317418 h 586899"/>
                <a:gd name="connsiteX29" fmla="*/ 172784 w 587787"/>
                <a:gd name="connsiteY29" fmla="*/ 328466 h 586899"/>
                <a:gd name="connsiteX30" fmla="*/ 122934 w 587787"/>
                <a:gd name="connsiteY30" fmla="*/ 328466 h 586899"/>
                <a:gd name="connsiteX31" fmla="*/ 111856 w 587787"/>
                <a:gd name="connsiteY31" fmla="*/ 317418 h 586899"/>
                <a:gd name="connsiteX32" fmla="*/ 111856 w 587787"/>
                <a:gd name="connsiteY32" fmla="*/ 267705 h 586899"/>
                <a:gd name="connsiteX33" fmla="*/ 122934 w 587787"/>
                <a:gd name="connsiteY33" fmla="*/ 256657 h 586899"/>
                <a:gd name="connsiteX34" fmla="*/ 453714 w 587787"/>
                <a:gd name="connsiteY34" fmla="*/ 243736 h 586899"/>
                <a:gd name="connsiteX35" fmla="*/ 455559 w 587787"/>
                <a:gd name="connsiteY35" fmla="*/ 243736 h 586899"/>
                <a:gd name="connsiteX36" fmla="*/ 448182 w 587787"/>
                <a:gd name="connsiteY36" fmla="*/ 249261 h 586899"/>
                <a:gd name="connsiteX37" fmla="*/ 448182 w 587787"/>
                <a:gd name="connsiteY37" fmla="*/ 262151 h 586899"/>
                <a:gd name="connsiteX38" fmla="*/ 466624 w 587787"/>
                <a:gd name="connsiteY38" fmla="*/ 275042 h 586899"/>
                <a:gd name="connsiteX39" fmla="*/ 482607 w 587787"/>
                <a:gd name="connsiteY39" fmla="*/ 302664 h 586899"/>
                <a:gd name="connsiteX40" fmla="*/ 482607 w 587787"/>
                <a:gd name="connsiteY40" fmla="*/ 343177 h 586899"/>
                <a:gd name="connsiteX41" fmla="*/ 486296 w 587787"/>
                <a:gd name="connsiteY41" fmla="*/ 348088 h 586899"/>
                <a:gd name="connsiteX42" fmla="*/ 489984 w 587787"/>
                <a:gd name="connsiteY42" fmla="*/ 366503 h 586899"/>
                <a:gd name="connsiteX43" fmla="*/ 484451 w 587787"/>
                <a:gd name="connsiteY43" fmla="*/ 383077 h 586899"/>
                <a:gd name="connsiteX44" fmla="*/ 480763 w 587787"/>
                <a:gd name="connsiteY44" fmla="*/ 386760 h 586899"/>
                <a:gd name="connsiteX45" fmla="*/ 466624 w 587787"/>
                <a:gd name="connsiteY45" fmla="*/ 429114 h 586899"/>
                <a:gd name="connsiteX46" fmla="*/ 462936 w 587787"/>
                <a:gd name="connsiteY46" fmla="*/ 434639 h 586899"/>
                <a:gd name="connsiteX47" fmla="*/ 464780 w 587787"/>
                <a:gd name="connsiteY47" fmla="*/ 458578 h 586899"/>
                <a:gd name="connsiteX48" fmla="*/ 466624 w 587787"/>
                <a:gd name="connsiteY48" fmla="*/ 464103 h 586899"/>
                <a:gd name="connsiteX49" fmla="*/ 475845 w 587787"/>
                <a:gd name="connsiteY49" fmla="*/ 473311 h 586899"/>
                <a:gd name="connsiteX50" fmla="*/ 486296 w 587787"/>
                <a:gd name="connsiteY50" fmla="*/ 494795 h 586899"/>
                <a:gd name="connsiteX51" fmla="*/ 531479 w 587787"/>
                <a:gd name="connsiteY51" fmla="*/ 508836 h 586899"/>
                <a:gd name="connsiteX52" fmla="*/ 550897 w 587787"/>
                <a:gd name="connsiteY52" fmla="*/ 515464 h 586899"/>
                <a:gd name="connsiteX53" fmla="*/ 550897 w 587787"/>
                <a:gd name="connsiteY53" fmla="*/ 531647 h 586899"/>
                <a:gd name="connsiteX54" fmla="*/ 530607 w 587787"/>
                <a:gd name="connsiteY54" fmla="*/ 550064 h 586899"/>
                <a:gd name="connsiteX55" fmla="*/ 262537 w 587787"/>
                <a:gd name="connsiteY55" fmla="*/ 550064 h 586899"/>
                <a:gd name="connsiteX56" fmla="*/ 232677 w 587787"/>
                <a:gd name="connsiteY56" fmla="*/ 550064 h 586899"/>
                <a:gd name="connsiteX57" fmla="*/ 238556 w 587787"/>
                <a:gd name="connsiteY57" fmla="*/ 537149 h 586899"/>
                <a:gd name="connsiteX58" fmla="*/ 256998 w 587787"/>
                <a:gd name="connsiteY58" fmla="*/ 524259 h 586899"/>
                <a:gd name="connsiteX59" fmla="*/ 344906 w 587787"/>
                <a:gd name="connsiteY59" fmla="*/ 491112 h 586899"/>
                <a:gd name="connsiteX60" fmla="*/ 355971 w 587787"/>
                <a:gd name="connsiteY60" fmla="*/ 469628 h 586899"/>
                <a:gd name="connsiteX61" fmla="*/ 363348 w 587787"/>
                <a:gd name="connsiteY61" fmla="*/ 460420 h 586899"/>
                <a:gd name="connsiteX62" fmla="*/ 367036 w 587787"/>
                <a:gd name="connsiteY62" fmla="*/ 456737 h 586899"/>
                <a:gd name="connsiteX63" fmla="*/ 368881 w 587787"/>
                <a:gd name="connsiteY63" fmla="*/ 432797 h 586899"/>
                <a:gd name="connsiteX64" fmla="*/ 367036 w 587787"/>
                <a:gd name="connsiteY64" fmla="*/ 427273 h 586899"/>
                <a:gd name="connsiteX65" fmla="*/ 352283 w 587787"/>
                <a:gd name="connsiteY65" fmla="*/ 384918 h 586899"/>
                <a:gd name="connsiteX66" fmla="*/ 348594 w 587787"/>
                <a:gd name="connsiteY66" fmla="*/ 381235 h 586899"/>
                <a:gd name="connsiteX67" fmla="*/ 343062 w 587787"/>
                <a:gd name="connsiteY67" fmla="*/ 362820 h 586899"/>
                <a:gd name="connsiteX68" fmla="*/ 346750 w 587787"/>
                <a:gd name="connsiteY68" fmla="*/ 346860 h 586899"/>
                <a:gd name="connsiteX69" fmla="*/ 350438 w 587787"/>
                <a:gd name="connsiteY69" fmla="*/ 343177 h 586899"/>
                <a:gd name="connsiteX70" fmla="*/ 350438 w 587787"/>
                <a:gd name="connsiteY70" fmla="*/ 302664 h 586899"/>
                <a:gd name="connsiteX71" fmla="*/ 368881 w 587787"/>
                <a:gd name="connsiteY71" fmla="*/ 271359 h 586899"/>
                <a:gd name="connsiteX72" fmla="*/ 418674 w 587787"/>
                <a:gd name="connsiteY72" fmla="*/ 249261 h 586899"/>
                <a:gd name="connsiteX73" fmla="*/ 453714 w 587787"/>
                <a:gd name="connsiteY73" fmla="*/ 243736 h 586899"/>
                <a:gd name="connsiteX74" fmla="*/ 210889 w 587787"/>
                <a:gd name="connsiteY74" fmla="*/ 148550 h 586899"/>
                <a:gd name="connsiteX75" fmla="*/ 475832 w 587787"/>
                <a:gd name="connsiteY75" fmla="*/ 148550 h 586899"/>
                <a:gd name="connsiteX76" fmla="*/ 475832 w 587787"/>
                <a:gd name="connsiteY76" fmla="*/ 183567 h 586899"/>
                <a:gd name="connsiteX77" fmla="*/ 210889 w 587787"/>
                <a:gd name="connsiteY77" fmla="*/ 183567 h 586899"/>
                <a:gd name="connsiteX78" fmla="*/ 122934 w 587787"/>
                <a:gd name="connsiteY78" fmla="*/ 128329 h 586899"/>
                <a:gd name="connsiteX79" fmla="*/ 172784 w 587787"/>
                <a:gd name="connsiteY79" fmla="*/ 128329 h 586899"/>
                <a:gd name="connsiteX80" fmla="*/ 183862 w 587787"/>
                <a:gd name="connsiteY80" fmla="*/ 139377 h 586899"/>
                <a:gd name="connsiteX81" fmla="*/ 183862 w 587787"/>
                <a:gd name="connsiteY81" fmla="*/ 189090 h 586899"/>
                <a:gd name="connsiteX82" fmla="*/ 172784 w 587787"/>
                <a:gd name="connsiteY82" fmla="*/ 200138 h 586899"/>
                <a:gd name="connsiteX83" fmla="*/ 122934 w 587787"/>
                <a:gd name="connsiteY83" fmla="*/ 200138 h 586899"/>
                <a:gd name="connsiteX84" fmla="*/ 111856 w 587787"/>
                <a:gd name="connsiteY84" fmla="*/ 189090 h 586899"/>
                <a:gd name="connsiteX85" fmla="*/ 111856 w 587787"/>
                <a:gd name="connsiteY85" fmla="*/ 139377 h 586899"/>
                <a:gd name="connsiteX86" fmla="*/ 122934 w 587787"/>
                <a:gd name="connsiteY86" fmla="*/ 128329 h 586899"/>
                <a:gd name="connsiteX87" fmla="*/ 55336 w 587787"/>
                <a:gd name="connsiteY87" fmla="*/ 36835 h 586899"/>
                <a:gd name="connsiteX88" fmla="*/ 36890 w 587787"/>
                <a:gd name="connsiteY88" fmla="*/ 55252 h 586899"/>
                <a:gd name="connsiteX89" fmla="*/ 36890 w 587787"/>
                <a:gd name="connsiteY89" fmla="*/ 531647 h 586899"/>
                <a:gd name="connsiteX90" fmla="*/ 55336 w 587787"/>
                <a:gd name="connsiteY90" fmla="*/ 550064 h 586899"/>
                <a:gd name="connsiteX91" fmla="*/ 232677 w 587787"/>
                <a:gd name="connsiteY91" fmla="*/ 550064 h 586899"/>
                <a:gd name="connsiteX92" fmla="*/ 229335 w 587787"/>
                <a:gd name="connsiteY92" fmla="*/ 557406 h 586899"/>
                <a:gd name="connsiteX93" fmla="*/ 574818 w 587787"/>
                <a:gd name="connsiteY93" fmla="*/ 557406 h 586899"/>
                <a:gd name="connsiteX94" fmla="*/ 584039 w 587787"/>
                <a:gd name="connsiteY94" fmla="*/ 531625 h 586899"/>
                <a:gd name="connsiteX95" fmla="*/ 576662 w 587787"/>
                <a:gd name="connsiteY95" fmla="*/ 524259 h 586899"/>
                <a:gd name="connsiteX96" fmla="*/ 550897 w 587787"/>
                <a:gd name="connsiteY96" fmla="*/ 515464 h 586899"/>
                <a:gd name="connsiteX97" fmla="*/ 550897 w 587787"/>
                <a:gd name="connsiteY97" fmla="*/ 55252 h 586899"/>
                <a:gd name="connsiteX98" fmla="*/ 532451 w 587787"/>
                <a:gd name="connsiteY98" fmla="*/ 36835 h 586899"/>
                <a:gd name="connsiteX99" fmla="*/ 55336 w 587787"/>
                <a:gd name="connsiteY99" fmla="*/ 0 h 586899"/>
                <a:gd name="connsiteX100" fmla="*/ 532451 w 587787"/>
                <a:gd name="connsiteY100" fmla="*/ 0 h 586899"/>
                <a:gd name="connsiteX101" fmla="*/ 587787 w 587787"/>
                <a:gd name="connsiteY101" fmla="*/ 55252 h 586899"/>
                <a:gd name="connsiteX102" fmla="*/ 587787 w 587787"/>
                <a:gd name="connsiteY102" fmla="*/ 531647 h 586899"/>
                <a:gd name="connsiteX103" fmla="*/ 532451 w 587787"/>
                <a:gd name="connsiteY103" fmla="*/ 586899 h 586899"/>
                <a:gd name="connsiteX104" fmla="*/ 55336 w 587787"/>
                <a:gd name="connsiteY104" fmla="*/ 586899 h 586899"/>
                <a:gd name="connsiteX105" fmla="*/ 0 w 587787"/>
                <a:gd name="connsiteY105" fmla="*/ 531647 h 586899"/>
                <a:gd name="connsiteX106" fmla="*/ 0 w 587787"/>
                <a:gd name="connsiteY106" fmla="*/ 55252 h 586899"/>
                <a:gd name="connsiteX107" fmla="*/ 55336 w 587787"/>
                <a:gd name="connsiteY107" fmla="*/ 0 h 586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587787" h="586899">
                  <a:moveTo>
                    <a:pt x="210889" y="405207"/>
                  </a:moveTo>
                  <a:lnTo>
                    <a:pt x="327095" y="405207"/>
                  </a:lnTo>
                  <a:cubicBezTo>
                    <a:pt x="328940" y="423637"/>
                    <a:pt x="340007" y="440224"/>
                    <a:pt x="340007" y="440224"/>
                  </a:cubicBezTo>
                  <a:lnTo>
                    <a:pt x="210889" y="440224"/>
                  </a:lnTo>
                  <a:close/>
                  <a:moveTo>
                    <a:pt x="122934" y="395950"/>
                  </a:moveTo>
                  <a:cubicBezTo>
                    <a:pt x="122934" y="395950"/>
                    <a:pt x="121088" y="395950"/>
                    <a:pt x="121088" y="397793"/>
                  </a:cubicBezTo>
                  <a:lnTo>
                    <a:pt x="121088" y="447575"/>
                  </a:lnTo>
                  <a:cubicBezTo>
                    <a:pt x="121088" y="447575"/>
                    <a:pt x="121088" y="449419"/>
                    <a:pt x="122934" y="449419"/>
                  </a:cubicBezTo>
                  <a:lnTo>
                    <a:pt x="172784" y="449419"/>
                  </a:lnTo>
                  <a:cubicBezTo>
                    <a:pt x="172784" y="449419"/>
                    <a:pt x="174630" y="449419"/>
                    <a:pt x="174630" y="447575"/>
                  </a:cubicBezTo>
                  <a:lnTo>
                    <a:pt x="174630" y="397793"/>
                  </a:lnTo>
                  <a:cubicBezTo>
                    <a:pt x="174630" y="397793"/>
                    <a:pt x="174630" y="395950"/>
                    <a:pt x="172784" y="395950"/>
                  </a:cubicBezTo>
                  <a:close/>
                  <a:moveTo>
                    <a:pt x="122934" y="384887"/>
                  </a:moveTo>
                  <a:lnTo>
                    <a:pt x="172784" y="384887"/>
                  </a:lnTo>
                  <a:cubicBezTo>
                    <a:pt x="180169" y="384887"/>
                    <a:pt x="183862" y="390418"/>
                    <a:pt x="183862" y="395950"/>
                  </a:cubicBezTo>
                  <a:lnTo>
                    <a:pt x="183862" y="445731"/>
                  </a:lnTo>
                  <a:cubicBezTo>
                    <a:pt x="183862" y="451263"/>
                    <a:pt x="180169" y="456794"/>
                    <a:pt x="172784" y="456794"/>
                  </a:cubicBezTo>
                  <a:lnTo>
                    <a:pt x="122934" y="456794"/>
                  </a:lnTo>
                  <a:cubicBezTo>
                    <a:pt x="117395" y="456794"/>
                    <a:pt x="111856" y="453106"/>
                    <a:pt x="111856" y="445731"/>
                  </a:cubicBezTo>
                  <a:lnTo>
                    <a:pt x="111856" y="395950"/>
                  </a:lnTo>
                  <a:cubicBezTo>
                    <a:pt x="111856" y="390418"/>
                    <a:pt x="115549" y="384887"/>
                    <a:pt x="122934" y="384887"/>
                  </a:cubicBezTo>
                  <a:close/>
                  <a:moveTo>
                    <a:pt x="212763" y="276878"/>
                  </a:moveTo>
                  <a:lnTo>
                    <a:pt x="341782" y="276878"/>
                  </a:lnTo>
                  <a:cubicBezTo>
                    <a:pt x="328880" y="289779"/>
                    <a:pt x="328880" y="306366"/>
                    <a:pt x="330723" y="311895"/>
                  </a:cubicBezTo>
                  <a:lnTo>
                    <a:pt x="212763" y="311895"/>
                  </a:lnTo>
                  <a:close/>
                  <a:moveTo>
                    <a:pt x="122934" y="256657"/>
                  </a:moveTo>
                  <a:lnTo>
                    <a:pt x="172784" y="256657"/>
                  </a:lnTo>
                  <a:cubicBezTo>
                    <a:pt x="180169" y="256657"/>
                    <a:pt x="183862" y="262181"/>
                    <a:pt x="183862" y="267705"/>
                  </a:cubicBezTo>
                  <a:lnTo>
                    <a:pt x="183862" y="317418"/>
                  </a:lnTo>
                  <a:cubicBezTo>
                    <a:pt x="183862" y="322942"/>
                    <a:pt x="180169" y="328466"/>
                    <a:pt x="172784" y="328466"/>
                  </a:cubicBezTo>
                  <a:lnTo>
                    <a:pt x="122934" y="328466"/>
                  </a:lnTo>
                  <a:cubicBezTo>
                    <a:pt x="117395" y="328466"/>
                    <a:pt x="111856" y="324783"/>
                    <a:pt x="111856" y="317418"/>
                  </a:cubicBezTo>
                  <a:lnTo>
                    <a:pt x="111856" y="267705"/>
                  </a:lnTo>
                  <a:cubicBezTo>
                    <a:pt x="111856" y="262181"/>
                    <a:pt x="115549" y="256657"/>
                    <a:pt x="122934" y="256657"/>
                  </a:cubicBezTo>
                  <a:close/>
                  <a:moveTo>
                    <a:pt x="453714" y="243736"/>
                  </a:moveTo>
                  <a:lnTo>
                    <a:pt x="455559" y="243736"/>
                  </a:lnTo>
                  <a:cubicBezTo>
                    <a:pt x="453714" y="245578"/>
                    <a:pt x="450026" y="247419"/>
                    <a:pt x="448182" y="249261"/>
                  </a:cubicBezTo>
                  <a:cubicBezTo>
                    <a:pt x="444493" y="254785"/>
                    <a:pt x="444493" y="258468"/>
                    <a:pt x="448182" y="262151"/>
                  </a:cubicBezTo>
                  <a:cubicBezTo>
                    <a:pt x="453714" y="265834"/>
                    <a:pt x="457403" y="267676"/>
                    <a:pt x="466624" y="275042"/>
                  </a:cubicBezTo>
                  <a:cubicBezTo>
                    <a:pt x="474001" y="278725"/>
                    <a:pt x="480763" y="287932"/>
                    <a:pt x="482607" y="302664"/>
                  </a:cubicBezTo>
                  <a:lnTo>
                    <a:pt x="482607" y="343177"/>
                  </a:lnTo>
                  <a:cubicBezTo>
                    <a:pt x="482607" y="348088"/>
                    <a:pt x="482607" y="349930"/>
                    <a:pt x="486296" y="348088"/>
                  </a:cubicBezTo>
                  <a:cubicBezTo>
                    <a:pt x="493672" y="348088"/>
                    <a:pt x="491828" y="360979"/>
                    <a:pt x="489984" y="366503"/>
                  </a:cubicBezTo>
                  <a:cubicBezTo>
                    <a:pt x="488140" y="373869"/>
                    <a:pt x="486296" y="375711"/>
                    <a:pt x="484451" y="383077"/>
                  </a:cubicBezTo>
                  <a:cubicBezTo>
                    <a:pt x="482607" y="388601"/>
                    <a:pt x="480763" y="386760"/>
                    <a:pt x="480763" y="386760"/>
                  </a:cubicBezTo>
                  <a:cubicBezTo>
                    <a:pt x="478919" y="395967"/>
                    <a:pt x="477075" y="414382"/>
                    <a:pt x="466624" y="429114"/>
                  </a:cubicBezTo>
                  <a:cubicBezTo>
                    <a:pt x="464780" y="430956"/>
                    <a:pt x="462936" y="432797"/>
                    <a:pt x="462936" y="434639"/>
                  </a:cubicBezTo>
                  <a:cubicBezTo>
                    <a:pt x="462936" y="436480"/>
                    <a:pt x="462936" y="443846"/>
                    <a:pt x="464780" y="458578"/>
                  </a:cubicBezTo>
                  <a:cubicBezTo>
                    <a:pt x="464780" y="464103"/>
                    <a:pt x="464780" y="464103"/>
                    <a:pt x="466624" y="464103"/>
                  </a:cubicBezTo>
                  <a:cubicBezTo>
                    <a:pt x="474001" y="464103"/>
                    <a:pt x="475845" y="467786"/>
                    <a:pt x="475845" y="473311"/>
                  </a:cubicBezTo>
                  <a:cubicBezTo>
                    <a:pt x="475845" y="487429"/>
                    <a:pt x="484451" y="492953"/>
                    <a:pt x="486296" y="494795"/>
                  </a:cubicBezTo>
                  <a:cubicBezTo>
                    <a:pt x="501971" y="500320"/>
                    <a:pt x="516725" y="504463"/>
                    <a:pt x="531479" y="508836"/>
                  </a:cubicBezTo>
                  <a:lnTo>
                    <a:pt x="550897" y="515464"/>
                  </a:lnTo>
                  <a:lnTo>
                    <a:pt x="550897" y="531647"/>
                  </a:lnTo>
                  <a:cubicBezTo>
                    <a:pt x="550897" y="542697"/>
                    <a:pt x="547208" y="550064"/>
                    <a:pt x="530607" y="550064"/>
                  </a:cubicBezTo>
                  <a:lnTo>
                    <a:pt x="262537" y="550064"/>
                  </a:lnTo>
                  <a:lnTo>
                    <a:pt x="232677" y="550064"/>
                  </a:lnTo>
                  <a:lnTo>
                    <a:pt x="238556" y="537149"/>
                  </a:lnTo>
                  <a:cubicBezTo>
                    <a:pt x="242245" y="531625"/>
                    <a:pt x="244089" y="527942"/>
                    <a:pt x="256998" y="524259"/>
                  </a:cubicBezTo>
                  <a:cubicBezTo>
                    <a:pt x="275440" y="518734"/>
                    <a:pt x="330767" y="502161"/>
                    <a:pt x="344906" y="491112"/>
                  </a:cubicBezTo>
                  <a:cubicBezTo>
                    <a:pt x="348594" y="489270"/>
                    <a:pt x="355971" y="480063"/>
                    <a:pt x="355971" y="469628"/>
                  </a:cubicBezTo>
                  <a:cubicBezTo>
                    <a:pt x="355971" y="465944"/>
                    <a:pt x="355971" y="460420"/>
                    <a:pt x="363348" y="460420"/>
                  </a:cubicBezTo>
                  <a:cubicBezTo>
                    <a:pt x="365192" y="460420"/>
                    <a:pt x="367036" y="458578"/>
                    <a:pt x="367036" y="456737"/>
                  </a:cubicBezTo>
                  <a:cubicBezTo>
                    <a:pt x="367036" y="449371"/>
                    <a:pt x="367036" y="440163"/>
                    <a:pt x="368881" y="432797"/>
                  </a:cubicBezTo>
                  <a:cubicBezTo>
                    <a:pt x="368881" y="430956"/>
                    <a:pt x="368881" y="429114"/>
                    <a:pt x="367036" y="427273"/>
                  </a:cubicBezTo>
                  <a:cubicBezTo>
                    <a:pt x="359660" y="416224"/>
                    <a:pt x="354127" y="395967"/>
                    <a:pt x="352283" y="384918"/>
                  </a:cubicBezTo>
                  <a:cubicBezTo>
                    <a:pt x="352283" y="384918"/>
                    <a:pt x="350438" y="386760"/>
                    <a:pt x="348594" y="381235"/>
                  </a:cubicBezTo>
                  <a:cubicBezTo>
                    <a:pt x="346750" y="373869"/>
                    <a:pt x="344906" y="370186"/>
                    <a:pt x="343062" y="362820"/>
                  </a:cubicBezTo>
                  <a:cubicBezTo>
                    <a:pt x="343062" y="360979"/>
                    <a:pt x="337529" y="344405"/>
                    <a:pt x="346750" y="346860"/>
                  </a:cubicBezTo>
                  <a:cubicBezTo>
                    <a:pt x="350438" y="348702"/>
                    <a:pt x="350438" y="346860"/>
                    <a:pt x="350438" y="343177"/>
                  </a:cubicBezTo>
                  <a:lnTo>
                    <a:pt x="350438" y="302664"/>
                  </a:lnTo>
                  <a:cubicBezTo>
                    <a:pt x="350438" y="289774"/>
                    <a:pt x="359660" y="278725"/>
                    <a:pt x="368881" y="271359"/>
                  </a:cubicBezTo>
                  <a:cubicBezTo>
                    <a:pt x="383634" y="258468"/>
                    <a:pt x="400232" y="252944"/>
                    <a:pt x="418674" y="249261"/>
                  </a:cubicBezTo>
                  <a:cubicBezTo>
                    <a:pt x="427895" y="247419"/>
                    <a:pt x="451870" y="243736"/>
                    <a:pt x="453714" y="243736"/>
                  </a:cubicBezTo>
                  <a:close/>
                  <a:moveTo>
                    <a:pt x="210889" y="148550"/>
                  </a:moveTo>
                  <a:lnTo>
                    <a:pt x="475832" y="148550"/>
                  </a:lnTo>
                  <a:lnTo>
                    <a:pt x="475832" y="183567"/>
                  </a:lnTo>
                  <a:lnTo>
                    <a:pt x="210889" y="183567"/>
                  </a:lnTo>
                  <a:close/>
                  <a:moveTo>
                    <a:pt x="122934" y="128329"/>
                  </a:moveTo>
                  <a:lnTo>
                    <a:pt x="172784" y="128329"/>
                  </a:lnTo>
                  <a:cubicBezTo>
                    <a:pt x="180169" y="128329"/>
                    <a:pt x="183862" y="133853"/>
                    <a:pt x="183862" y="139377"/>
                  </a:cubicBezTo>
                  <a:lnTo>
                    <a:pt x="183862" y="189090"/>
                  </a:lnTo>
                  <a:cubicBezTo>
                    <a:pt x="183862" y="194614"/>
                    <a:pt x="180169" y="200138"/>
                    <a:pt x="172784" y="200138"/>
                  </a:cubicBezTo>
                  <a:lnTo>
                    <a:pt x="122934" y="200138"/>
                  </a:lnTo>
                  <a:cubicBezTo>
                    <a:pt x="117395" y="200138"/>
                    <a:pt x="111856" y="196455"/>
                    <a:pt x="111856" y="189090"/>
                  </a:cubicBezTo>
                  <a:lnTo>
                    <a:pt x="111856" y="139377"/>
                  </a:lnTo>
                  <a:cubicBezTo>
                    <a:pt x="111856" y="133853"/>
                    <a:pt x="115549" y="128329"/>
                    <a:pt x="122934" y="128329"/>
                  </a:cubicBezTo>
                  <a:close/>
                  <a:moveTo>
                    <a:pt x="55336" y="36835"/>
                  </a:moveTo>
                  <a:cubicBezTo>
                    <a:pt x="44268" y="36835"/>
                    <a:pt x="36890" y="44202"/>
                    <a:pt x="36890" y="55252"/>
                  </a:cubicBezTo>
                  <a:lnTo>
                    <a:pt x="36890" y="531647"/>
                  </a:lnTo>
                  <a:cubicBezTo>
                    <a:pt x="36890" y="542697"/>
                    <a:pt x="44268" y="550064"/>
                    <a:pt x="55336" y="550064"/>
                  </a:cubicBezTo>
                  <a:lnTo>
                    <a:pt x="232677" y="550064"/>
                  </a:lnTo>
                  <a:lnTo>
                    <a:pt x="229335" y="557406"/>
                  </a:lnTo>
                  <a:lnTo>
                    <a:pt x="574818" y="557406"/>
                  </a:lnTo>
                  <a:lnTo>
                    <a:pt x="584039" y="531625"/>
                  </a:lnTo>
                  <a:cubicBezTo>
                    <a:pt x="580351" y="524259"/>
                    <a:pt x="584039" y="526100"/>
                    <a:pt x="576662" y="524259"/>
                  </a:cubicBezTo>
                  <a:lnTo>
                    <a:pt x="550897" y="515464"/>
                  </a:lnTo>
                  <a:lnTo>
                    <a:pt x="550897" y="55252"/>
                  </a:lnTo>
                  <a:cubicBezTo>
                    <a:pt x="550897" y="44202"/>
                    <a:pt x="543518" y="36835"/>
                    <a:pt x="532451" y="36835"/>
                  </a:cubicBezTo>
                  <a:close/>
                  <a:moveTo>
                    <a:pt x="55336" y="0"/>
                  </a:moveTo>
                  <a:lnTo>
                    <a:pt x="532451" y="0"/>
                  </a:lnTo>
                  <a:cubicBezTo>
                    <a:pt x="563808" y="0"/>
                    <a:pt x="587787" y="23943"/>
                    <a:pt x="587787" y="55252"/>
                  </a:cubicBezTo>
                  <a:lnTo>
                    <a:pt x="587787" y="531647"/>
                  </a:lnTo>
                  <a:cubicBezTo>
                    <a:pt x="587787" y="562956"/>
                    <a:pt x="563808" y="586899"/>
                    <a:pt x="532451" y="586899"/>
                  </a:cubicBezTo>
                  <a:lnTo>
                    <a:pt x="55336" y="586899"/>
                  </a:lnTo>
                  <a:cubicBezTo>
                    <a:pt x="23979" y="586899"/>
                    <a:pt x="0" y="562956"/>
                    <a:pt x="0" y="531647"/>
                  </a:cubicBezTo>
                  <a:lnTo>
                    <a:pt x="0" y="55252"/>
                  </a:lnTo>
                  <a:cubicBezTo>
                    <a:pt x="0" y="23943"/>
                    <a:pt x="23979" y="0"/>
                    <a:pt x="5533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</p:sp>
      </p:grpSp>
      <p:cxnSp>
        <p:nvCxnSpPr>
          <p:cNvPr id="14" name="直接连接符 13"/>
          <p:cNvCxnSpPr/>
          <p:nvPr/>
        </p:nvCxnSpPr>
        <p:spPr>
          <a:xfrm>
            <a:off x="1588770" y="2641600"/>
            <a:ext cx="14401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61950" y="1820545"/>
            <a:ext cx="982980" cy="858520"/>
            <a:chOff x="4162813" y="1009320"/>
            <a:chExt cx="1104137" cy="985576"/>
          </a:xfrm>
        </p:grpSpPr>
        <p:grpSp>
          <p:nvGrpSpPr>
            <p:cNvPr id="90" name="组合 89"/>
            <p:cNvGrpSpPr/>
            <p:nvPr/>
          </p:nvGrpSpPr>
          <p:grpSpPr>
            <a:xfrm>
              <a:off x="4162813" y="1009320"/>
              <a:ext cx="1104137" cy="985576"/>
              <a:chOff x="3342359" y="1161598"/>
              <a:chExt cx="2123116" cy="1895135"/>
            </a:xfrm>
          </p:grpSpPr>
          <p:sp>
            <p:nvSpPr>
              <p:cNvPr id="91" name="任意多边形 90"/>
              <p:cNvSpPr/>
              <p:nvPr/>
            </p:nvSpPr>
            <p:spPr bwMode="auto">
              <a:xfrm rot="10800000">
                <a:off x="3342359" y="1161598"/>
                <a:ext cx="2123116" cy="1895135"/>
              </a:xfrm>
              <a:custGeom>
                <a:avLst/>
                <a:gdLst>
                  <a:gd name="connsiteX0" fmla="*/ 1795626 w 2791387"/>
                  <a:gd name="connsiteY0" fmla="*/ 2117139 h 2491648"/>
                  <a:gd name="connsiteX1" fmla="*/ 1950063 w 2791387"/>
                  <a:gd name="connsiteY1" fmla="*/ 2028434 h 2491648"/>
                  <a:gd name="connsiteX2" fmla="*/ 2350454 w 2791387"/>
                  <a:gd name="connsiteY2" fmla="*/ 1334530 h 2491648"/>
                  <a:gd name="connsiteX3" fmla="*/ 2350454 w 2791387"/>
                  <a:gd name="connsiteY3" fmla="*/ 1157119 h 2491648"/>
                  <a:gd name="connsiteX4" fmla="*/ 1950063 w 2791387"/>
                  <a:gd name="connsiteY4" fmla="*/ 463215 h 2491648"/>
                  <a:gd name="connsiteX5" fmla="*/ 1795626 w 2791387"/>
                  <a:gd name="connsiteY5" fmla="*/ 374509 h 2491648"/>
                  <a:gd name="connsiteX6" fmla="*/ 994844 w 2791387"/>
                  <a:gd name="connsiteY6" fmla="*/ 374509 h 2491648"/>
                  <a:gd name="connsiteX7" fmla="*/ 840408 w 2791387"/>
                  <a:gd name="connsiteY7" fmla="*/ 463215 h 2491648"/>
                  <a:gd name="connsiteX8" fmla="*/ 440017 w 2791387"/>
                  <a:gd name="connsiteY8" fmla="*/ 1157119 h 2491648"/>
                  <a:gd name="connsiteX9" fmla="*/ 440017 w 2791387"/>
                  <a:gd name="connsiteY9" fmla="*/ 1334530 h 2491648"/>
                  <a:gd name="connsiteX10" fmla="*/ 840408 w 2791387"/>
                  <a:gd name="connsiteY10" fmla="*/ 2028434 h 2491648"/>
                  <a:gd name="connsiteX11" fmla="*/ 994844 w 2791387"/>
                  <a:gd name="connsiteY11" fmla="*/ 2117139 h 2491648"/>
                  <a:gd name="connsiteX12" fmla="*/ 1967414 w 2791387"/>
                  <a:gd name="connsiteY12" fmla="*/ 2491648 h 2491648"/>
                  <a:gd name="connsiteX13" fmla="*/ 822440 w 2791387"/>
                  <a:gd name="connsiteY13" fmla="*/ 2491648 h 2491648"/>
                  <a:gd name="connsiteX14" fmla="*/ 601623 w 2791387"/>
                  <a:gd name="connsiteY14" fmla="*/ 2364815 h 2491648"/>
                  <a:gd name="connsiteX15" fmla="*/ 29136 w 2791387"/>
                  <a:gd name="connsiteY15" fmla="*/ 1372657 h 2491648"/>
                  <a:gd name="connsiteX16" fmla="*/ 29136 w 2791387"/>
                  <a:gd name="connsiteY16" fmla="*/ 1118992 h 2491648"/>
                  <a:gd name="connsiteX17" fmla="*/ 601623 w 2791387"/>
                  <a:gd name="connsiteY17" fmla="*/ 126833 h 2491648"/>
                  <a:gd name="connsiteX18" fmla="*/ 822440 w 2791387"/>
                  <a:gd name="connsiteY18" fmla="*/ 0 h 2491648"/>
                  <a:gd name="connsiteX19" fmla="*/ 1967414 w 2791387"/>
                  <a:gd name="connsiteY19" fmla="*/ 0 h 2491648"/>
                  <a:gd name="connsiteX20" fmla="*/ 2188231 w 2791387"/>
                  <a:gd name="connsiteY20" fmla="*/ 126833 h 2491648"/>
                  <a:gd name="connsiteX21" fmla="*/ 2760718 w 2791387"/>
                  <a:gd name="connsiteY21" fmla="*/ 1118992 h 2491648"/>
                  <a:gd name="connsiteX22" fmla="*/ 2760718 w 2791387"/>
                  <a:gd name="connsiteY22" fmla="*/ 1372657 h 2491648"/>
                  <a:gd name="connsiteX23" fmla="*/ 2188231 w 2791387"/>
                  <a:gd name="connsiteY23" fmla="*/ 2364815 h 2491648"/>
                  <a:gd name="connsiteX24" fmla="*/ 1967414 w 2791387"/>
                  <a:gd name="connsiteY24" fmla="*/ 2491648 h 2491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791387" h="2491648">
                    <a:moveTo>
                      <a:pt x="1795626" y="2117139"/>
                    </a:moveTo>
                    <a:cubicBezTo>
                      <a:pt x="1852825" y="2117139"/>
                      <a:pt x="1921463" y="2077079"/>
                      <a:pt x="1950063" y="2028434"/>
                    </a:cubicBezTo>
                    <a:cubicBezTo>
                      <a:pt x="1950063" y="2028434"/>
                      <a:pt x="1950063" y="2028434"/>
                      <a:pt x="2350454" y="1334530"/>
                    </a:cubicBezTo>
                    <a:cubicBezTo>
                      <a:pt x="2379053" y="1285885"/>
                      <a:pt x="2379053" y="1205764"/>
                      <a:pt x="2350454" y="1157119"/>
                    </a:cubicBezTo>
                    <a:cubicBezTo>
                      <a:pt x="2350454" y="1157119"/>
                      <a:pt x="2350454" y="1157119"/>
                      <a:pt x="1950063" y="463215"/>
                    </a:cubicBezTo>
                    <a:cubicBezTo>
                      <a:pt x="1921463" y="414570"/>
                      <a:pt x="1852825" y="374509"/>
                      <a:pt x="1795626" y="374509"/>
                    </a:cubicBezTo>
                    <a:cubicBezTo>
                      <a:pt x="1795626" y="374509"/>
                      <a:pt x="1795626" y="374509"/>
                      <a:pt x="994844" y="374509"/>
                    </a:cubicBezTo>
                    <a:cubicBezTo>
                      <a:pt x="939075" y="374509"/>
                      <a:pt x="869007" y="414570"/>
                      <a:pt x="840408" y="463215"/>
                    </a:cubicBezTo>
                    <a:cubicBezTo>
                      <a:pt x="840408" y="463215"/>
                      <a:pt x="840408" y="463215"/>
                      <a:pt x="440017" y="1157119"/>
                    </a:cubicBezTo>
                    <a:cubicBezTo>
                      <a:pt x="412847" y="1205764"/>
                      <a:pt x="412847" y="1285885"/>
                      <a:pt x="440017" y="1334530"/>
                    </a:cubicBezTo>
                    <a:cubicBezTo>
                      <a:pt x="440017" y="1334530"/>
                      <a:pt x="440017" y="1334530"/>
                      <a:pt x="840408" y="2028434"/>
                    </a:cubicBezTo>
                    <a:cubicBezTo>
                      <a:pt x="869007" y="2077079"/>
                      <a:pt x="939075" y="2117139"/>
                      <a:pt x="994844" y="2117139"/>
                    </a:cubicBezTo>
                    <a:close/>
                    <a:moveTo>
                      <a:pt x="1967414" y="2491648"/>
                    </a:moveTo>
                    <a:lnTo>
                      <a:pt x="822440" y="2491648"/>
                    </a:lnTo>
                    <a:cubicBezTo>
                      <a:pt x="742700" y="2491648"/>
                      <a:pt x="642515" y="2434369"/>
                      <a:pt x="601623" y="2364815"/>
                    </a:cubicBezTo>
                    <a:cubicBezTo>
                      <a:pt x="29136" y="1372657"/>
                      <a:pt x="29136" y="1372657"/>
                      <a:pt x="29136" y="1372657"/>
                    </a:cubicBezTo>
                    <a:cubicBezTo>
                      <a:pt x="-9712" y="1303103"/>
                      <a:pt x="-9712" y="1188545"/>
                      <a:pt x="29136" y="1118992"/>
                    </a:cubicBezTo>
                    <a:cubicBezTo>
                      <a:pt x="601623" y="126833"/>
                      <a:pt x="601623" y="126833"/>
                      <a:pt x="601623" y="126833"/>
                    </a:cubicBezTo>
                    <a:cubicBezTo>
                      <a:pt x="642515" y="57280"/>
                      <a:pt x="742700" y="0"/>
                      <a:pt x="822440" y="0"/>
                    </a:cubicBezTo>
                    <a:cubicBezTo>
                      <a:pt x="1967414" y="0"/>
                      <a:pt x="1967414" y="0"/>
                      <a:pt x="1967414" y="0"/>
                    </a:cubicBezTo>
                    <a:cubicBezTo>
                      <a:pt x="2049198" y="0"/>
                      <a:pt x="2147339" y="57280"/>
                      <a:pt x="2188231" y="126833"/>
                    </a:cubicBezTo>
                    <a:cubicBezTo>
                      <a:pt x="2760718" y="1118992"/>
                      <a:pt x="2760718" y="1118992"/>
                      <a:pt x="2760718" y="1118992"/>
                    </a:cubicBezTo>
                    <a:cubicBezTo>
                      <a:pt x="2801610" y="1188545"/>
                      <a:pt x="2801610" y="1303103"/>
                      <a:pt x="2760718" y="1372657"/>
                    </a:cubicBezTo>
                    <a:cubicBezTo>
                      <a:pt x="2188231" y="2364815"/>
                      <a:pt x="2188231" y="2364815"/>
                      <a:pt x="2188231" y="2364815"/>
                    </a:cubicBezTo>
                    <a:cubicBezTo>
                      <a:pt x="2147339" y="2434369"/>
                      <a:pt x="2049198" y="2491648"/>
                      <a:pt x="1967414" y="249164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>
                <a:noFill/>
              </a:ln>
              <a:effectLst>
                <a:innerShdw blurRad="63500" dist="63500" dir="27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121920" tIns="60960" rIns="121920" bIns="60960" numCol="1" anchor="t" anchorCtr="0" compatLnSpc="1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93" name="Freeform 5"/>
              <p:cNvSpPr/>
              <p:nvPr/>
            </p:nvSpPr>
            <p:spPr bwMode="auto">
              <a:xfrm rot="10800000">
                <a:off x="3656172" y="1456206"/>
                <a:ext cx="1495486" cy="1325435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09" name="Group 17"/>
            <p:cNvGrpSpPr>
              <a:grpSpLocks noChangeAspect="1"/>
            </p:cNvGrpSpPr>
            <p:nvPr/>
          </p:nvGrpSpPr>
          <p:grpSpPr bwMode="auto">
            <a:xfrm>
              <a:off x="4565598" y="1312510"/>
              <a:ext cx="342891" cy="368073"/>
              <a:chOff x="231" y="1205"/>
              <a:chExt cx="640" cy="687"/>
            </a:xfrm>
            <a:solidFill>
              <a:srgbClr val="002060"/>
            </a:solidFill>
          </p:grpSpPr>
          <p:sp>
            <p:nvSpPr>
              <p:cNvPr id="110" name="Freeform 18"/>
              <p:cNvSpPr/>
              <p:nvPr/>
            </p:nvSpPr>
            <p:spPr bwMode="auto">
              <a:xfrm>
                <a:off x="231" y="1205"/>
                <a:ext cx="499" cy="687"/>
              </a:xfrm>
              <a:custGeom>
                <a:avLst/>
                <a:gdLst>
                  <a:gd name="T0" fmla="*/ 442 w 499"/>
                  <a:gd name="T1" fmla="*/ 629 h 687"/>
                  <a:gd name="T2" fmla="*/ 57 w 499"/>
                  <a:gd name="T3" fmla="*/ 629 h 687"/>
                  <a:gd name="T4" fmla="*/ 57 w 499"/>
                  <a:gd name="T5" fmla="*/ 200 h 687"/>
                  <a:gd name="T6" fmla="*/ 200 w 499"/>
                  <a:gd name="T7" fmla="*/ 200 h 687"/>
                  <a:gd name="T8" fmla="*/ 200 w 499"/>
                  <a:gd name="T9" fmla="*/ 57 h 687"/>
                  <a:gd name="T10" fmla="*/ 442 w 499"/>
                  <a:gd name="T11" fmla="*/ 57 h 687"/>
                  <a:gd name="T12" fmla="*/ 442 w 499"/>
                  <a:gd name="T13" fmla="*/ 116 h 687"/>
                  <a:gd name="T14" fmla="*/ 494 w 499"/>
                  <a:gd name="T15" fmla="*/ 64 h 687"/>
                  <a:gd name="T16" fmla="*/ 499 w 499"/>
                  <a:gd name="T17" fmla="*/ 59 h 687"/>
                  <a:gd name="T18" fmla="*/ 499 w 499"/>
                  <a:gd name="T19" fmla="*/ 0 h 687"/>
                  <a:gd name="T20" fmla="*/ 143 w 499"/>
                  <a:gd name="T21" fmla="*/ 0 h 687"/>
                  <a:gd name="T22" fmla="*/ 143 w 499"/>
                  <a:gd name="T23" fmla="*/ 0 h 687"/>
                  <a:gd name="T24" fmla="*/ 0 w 499"/>
                  <a:gd name="T25" fmla="*/ 143 h 687"/>
                  <a:gd name="T26" fmla="*/ 0 w 499"/>
                  <a:gd name="T27" fmla="*/ 687 h 687"/>
                  <a:gd name="T28" fmla="*/ 499 w 499"/>
                  <a:gd name="T29" fmla="*/ 687 h 687"/>
                  <a:gd name="T30" fmla="*/ 499 w 499"/>
                  <a:gd name="T31" fmla="*/ 429 h 687"/>
                  <a:gd name="T32" fmla="*/ 442 w 499"/>
                  <a:gd name="T33" fmla="*/ 486 h 687"/>
                  <a:gd name="T34" fmla="*/ 442 w 499"/>
                  <a:gd name="T35" fmla="*/ 629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9" h="687">
                    <a:moveTo>
                      <a:pt x="442" y="629"/>
                    </a:moveTo>
                    <a:lnTo>
                      <a:pt x="57" y="629"/>
                    </a:lnTo>
                    <a:lnTo>
                      <a:pt x="57" y="200"/>
                    </a:lnTo>
                    <a:lnTo>
                      <a:pt x="200" y="200"/>
                    </a:lnTo>
                    <a:lnTo>
                      <a:pt x="200" y="57"/>
                    </a:lnTo>
                    <a:lnTo>
                      <a:pt x="442" y="57"/>
                    </a:lnTo>
                    <a:lnTo>
                      <a:pt x="442" y="116"/>
                    </a:lnTo>
                    <a:lnTo>
                      <a:pt x="494" y="64"/>
                    </a:lnTo>
                    <a:lnTo>
                      <a:pt x="499" y="59"/>
                    </a:lnTo>
                    <a:lnTo>
                      <a:pt x="499" y="0"/>
                    </a:lnTo>
                    <a:lnTo>
                      <a:pt x="143" y="0"/>
                    </a:lnTo>
                    <a:lnTo>
                      <a:pt x="143" y="0"/>
                    </a:lnTo>
                    <a:lnTo>
                      <a:pt x="0" y="143"/>
                    </a:lnTo>
                    <a:lnTo>
                      <a:pt x="0" y="687"/>
                    </a:lnTo>
                    <a:lnTo>
                      <a:pt x="499" y="687"/>
                    </a:lnTo>
                    <a:lnTo>
                      <a:pt x="499" y="429"/>
                    </a:lnTo>
                    <a:lnTo>
                      <a:pt x="442" y="486"/>
                    </a:lnTo>
                    <a:lnTo>
                      <a:pt x="442" y="62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111" name="Freeform 19"/>
              <p:cNvSpPr>
                <a:spLocks noEditPoints="1"/>
              </p:cNvSpPr>
              <p:nvPr/>
            </p:nvSpPr>
            <p:spPr bwMode="auto">
              <a:xfrm>
                <a:off x="436" y="1310"/>
                <a:ext cx="435" cy="431"/>
              </a:xfrm>
              <a:custGeom>
                <a:avLst/>
                <a:gdLst>
                  <a:gd name="T0" fmla="*/ 50 w 435"/>
                  <a:gd name="T1" fmla="*/ 279 h 431"/>
                  <a:gd name="T2" fmla="*/ 50 w 435"/>
                  <a:gd name="T3" fmla="*/ 279 h 431"/>
                  <a:gd name="T4" fmla="*/ 50 w 435"/>
                  <a:gd name="T5" fmla="*/ 279 h 431"/>
                  <a:gd name="T6" fmla="*/ 50 w 435"/>
                  <a:gd name="T7" fmla="*/ 279 h 431"/>
                  <a:gd name="T8" fmla="*/ 0 w 435"/>
                  <a:gd name="T9" fmla="*/ 431 h 431"/>
                  <a:gd name="T10" fmla="*/ 155 w 435"/>
                  <a:gd name="T11" fmla="*/ 381 h 431"/>
                  <a:gd name="T12" fmla="*/ 155 w 435"/>
                  <a:gd name="T13" fmla="*/ 381 h 431"/>
                  <a:gd name="T14" fmla="*/ 155 w 435"/>
                  <a:gd name="T15" fmla="*/ 381 h 431"/>
                  <a:gd name="T16" fmla="*/ 155 w 435"/>
                  <a:gd name="T17" fmla="*/ 381 h 431"/>
                  <a:gd name="T18" fmla="*/ 435 w 435"/>
                  <a:gd name="T19" fmla="*/ 102 h 431"/>
                  <a:gd name="T20" fmla="*/ 330 w 435"/>
                  <a:gd name="T21" fmla="*/ 0 h 431"/>
                  <a:gd name="T22" fmla="*/ 50 w 435"/>
                  <a:gd name="T23" fmla="*/ 279 h 431"/>
                  <a:gd name="T24" fmla="*/ 50 w 435"/>
                  <a:gd name="T25" fmla="*/ 279 h 431"/>
                  <a:gd name="T26" fmla="*/ 141 w 435"/>
                  <a:gd name="T27" fmla="*/ 360 h 431"/>
                  <a:gd name="T28" fmla="*/ 38 w 435"/>
                  <a:gd name="T29" fmla="*/ 396 h 431"/>
                  <a:gd name="T30" fmla="*/ 72 w 435"/>
                  <a:gd name="T31" fmla="*/ 291 h 431"/>
                  <a:gd name="T32" fmla="*/ 141 w 435"/>
                  <a:gd name="T33" fmla="*/ 360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5" h="431">
                    <a:moveTo>
                      <a:pt x="50" y="279"/>
                    </a:moveTo>
                    <a:lnTo>
                      <a:pt x="50" y="279"/>
                    </a:lnTo>
                    <a:lnTo>
                      <a:pt x="50" y="279"/>
                    </a:lnTo>
                    <a:lnTo>
                      <a:pt x="50" y="279"/>
                    </a:lnTo>
                    <a:lnTo>
                      <a:pt x="0" y="431"/>
                    </a:lnTo>
                    <a:lnTo>
                      <a:pt x="155" y="381"/>
                    </a:lnTo>
                    <a:lnTo>
                      <a:pt x="155" y="381"/>
                    </a:lnTo>
                    <a:lnTo>
                      <a:pt x="155" y="381"/>
                    </a:lnTo>
                    <a:lnTo>
                      <a:pt x="155" y="381"/>
                    </a:lnTo>
                    <a:lnTo>
                      <a:pt x="435" y="102"/>
                    </a:lnTo>
                    <a:lnTo>
                      <a:pt x="330" y="0"/>
                    </a:lnTo>
                    <a:lnTo>
                      <a:pt x="50" y="279"/>
                    </a:lnTo>
                    <a:lnTo>
                      <a:pt x="50" y="279"/>
                    </a:lnTo>
                    <a:close/>
                    <a:moveTo>
                      <a:pt x="141" y="360"/>
                    </a:moveTo>
                    <a:lnTo>
                      <a:pt x="38" y="396"/>
                    </a:lnTo>
                    <a:lnTo>
                      <a:pt x="72" y="291"/>
                    </a:lnTo>
                    <a:lnTo>
                      <a:pt x="141" y="36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144" name="文本框 138"/>
          <p:cNvSpPr txBox="1"/>
          <p:nvPr/>
        </p:nvSpPr>
        <p:spPr>
          <a:xfrm>
            <a:off x="2858770" y="2279650"/>
            <a:ext cx="39909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rPr>
              <a:t>接口规范性、可扩展性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ea"/>
              <a:sym typeface="+mn-lt"/>
            </a:endParaRPr>
          </a:p>
        </p:txBody>
      </p:sp>
      <p:sp>
        <p:nvSpPr>
          <p:cNvPr id="145" name="文本框 170"/>
          <p:cNvSpPr txBox="1"/>
          <p:nvPr/>
        </p:nvSpPr>
        <p:spPr>
          <a:xfrm>
            <a:off x="2858135" y="2801620"/>
            <a:ext cx="532130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rPr>
              <a:t>调用透明性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ea"/>
              <a:sym typeface="+mn-lt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rPr>
              <a:t>命名规范性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ea"/>
              <a:sym typeface="+mn-lt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rPr>
              <a:t>可扩展性，更改时减少系统影响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458916" y="2090329"/>
            <a:ext cx="1334288" cy="325539"/>
            <a:chOff x="5444731" y="1214396"/>
            <a:chExt cx="1000716" cy="244154"/>
          </a:xfrm>
        </p:grpSpPr>
        <p:sp>
          <p:nvSpPr>
            <p:cNvPr id="143" name="任意多边形 142"/>
            <p:cNvSpPr/>
            <p:nvPr/>
          </p:nvSpPr>
          <p:spPr>
            <a:xfrm flipH="1">
              <a:off x="5494615" y="1252306"/>
              <a:ext cx="950832" cy="206244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accent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146" name="椭圆 145"/>
            <p:cNvSpPr/>
            <p:nvPr/>
          </p:nvSpPr>
          <p:spPr>
            <a:xfrm flipH="1">
              <a:off x="5444731" y="1214396"/>
              <a:ext cx="75957" cy="7595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0" y="0"/>
            <a:ext cx="12192000" cy="1585595"/>
            <a:chOff x="0" y="0"/>
            <a:chExt cx="19200" cy="2540"/>
          </a:xfrm>
        </p:grpSpPr>
        <p:pic>
          <p:nvPicPr>
            <p:cNvPr id="13" name="图片 12" descr="飞机飞在云层上&#10;&#10;描述已自动生成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781" y="616"/>
              <a:ext cx="8000" cy="1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民航信息管理系统</a:t>
              </a:r>
              <a:endParaRPr lang="zh-CN" altLang="en-US" sz="480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873750" y="4565650"/>
            <a:ext cx="982345" cy="843280"/>
            <a:chOff x="2729767" y="1492544"/>
            <a:chExt cx="1104137" cy="985576"/>
          </a:xfrm>
        </p:grpSpPr>
        <p:grpSp>
          <p:nvGrpSpPr>
            <p:cNvPr id="16" name="组合 15"/>
            <p:cNvGrpSpPr/>
            <p:nvPr/>
          </p:nvGrpSpPr>
          <p:grpSpPr>
            <a:xfrm>
              <a:off x="2729767" y="1492544"/>
              <a:ext cx="1104137" cy="985576"/>
              <a:chOff x="3342359" y="1161598"/>
              <a:chExt cx="2123116" cy="1895135"/>
            </a:xfrm>
          </p:grpSpPr>
          <p:sp>
            <p:nvSpPr>
              <p:cNvPr id="17" name="任意多边形 16"/>
              <p:cNvSpPr/>
              <p:nvPr/>
            </p:nvSpPr>
            <p:spPr bwMode="auto">
              <a:xfrm rot="10800000">
                <a:off x="3342359" y="1161598"/>
                <a:ext cx="2123116" cy="1895135"/>
              </a:xfrm>
              <a:custGeom>
                <a:avLst/>
                <a:gdLst>
                  <a:gd name="connsiteX0" fmla="*/ 1795626 w 2791387"/>
                  <a:gd name="connsiteY0" fmla="*/ 2117139 h 2491648"/>
                  <a:gd name="connsiteX1" fmla="*/ 1950063 w 2791387"/>
                  <a:gd name="connsiteY1" fmla="*/ 2028434 h 2491648"/>
                  <a:gd name="connsiteX2" fmla="*/ 2350454 w 2791387"/>
                  <a:gd name="connsiteY2" fmla="*/ 1334530 h 2491648"/>
                  <a:gd name="connsiteX3" fmla="*/ 2350454 w 2791387"/>
                  <a:gd name="connsiteY3" fmla="*/ 1157119 h 2491648"/>
                  <a:gd name="connsiteX4" fmla="*/ 1950063 w 2791387"/>
                  <a:gd name="connsiteY4" fmla="*/ 463215 h 2491648"/>
                  <a:gd name="connsiteX5" fmla="*/ 1795626 w 2791387"/>
                  <a:gd name="connsiteY5" fmla="*/ 374509 h 2491648"/>
                  <a:gd name="connsiteX6" fmla="*/ 994844 w 2791387"/>
                  <a:gd name="connsiteY6" fmla="*/ 374509 h 2491648"/>
                  <a:gd name="connsiteX7" fmla="*/ 840408 w 2791387"/>
                  <a:gd name="connsiteY7" fmla="*/ 463215 h 2491648"/>
                  <a:gd name="connsiteX8" fmla="*/ 440017 w 2791387"/>
                  <a:gd name="connsiteY8" fmla="*/ 1157119 h 2491648"/>
                  <a:gd name="connsiteX9" fmla="*/ 440017 w 2791387"/>
                  <a:gd name="connsiteY9" fmla="*/ 1334530 h 2491648"/>
                  <a:gd name="connsiteX10" fmla="*/ 840408 w 2791387"/>
                  <a:gd name="connsiteY10" fmla="*/ 2028434 h 2491648"/>
                  <a:gd name="connsiteX11" fmla="*/ 994844 w 2791387"/>
                  <a:gd name="connsiteY11" fmla="*/ 2117139 h 2491648"/>
                  <a:gd name="connsiteX12" fmla="*/ 1967414 w 2791387"/>
                  <a:gd name="connsiteY12" fmla="*/ 2491648 h 2491648"/>
                  <a:gd name="connsiteX13" fmla="*/ 822440 w 2791387"/>
                  <a:gd name="connsiteY13" fmla="*/ 2491648 h 2491648"/>
                  <a:gd name="connsiteX14" fmla="*/ 601623 w 2791387"/>
                  <a:gd name="connsiteY14" fmla="*/ 2364815 h 2491648"/>
                  <a:gd name="connsiteX15" fmla="*/ 29136 w 2791387"/>
                  <a:gd name="connsiteY15" fmla="*/ 1372657 h 2491648"/>
                  <a:gd name="connsiteX16" fmla="*/ 29136 w 2791387"/>
                  <a:gd name="connsiteY16" fmla="*/ 1118992 h 2491648"/>
                  <a:gd name="connsiteX17" fmla="*/ 601623 w 2791387"/>
                  <a:gd name="connsiteY17" fmla="*/ 126833 h 2491648"/>
                  <a:gd name="connsiteX18" fmla="*/ 822440 w 2791387"/>
                  <a:gd name="connsiteY18" fmla="*/ 0 h 2491648"/>
                  <a:gd name="connsiteX19" fmla="*/ 1967414 w 2791387"/>
                  <a:gd name="connsiteY19" fmla="*/ 0 h 2491648"/>
                  <a:gd name="connsiteX20" fmla="*/ 2188231 w 2791387"/>
                  <a:gd name="connsiteY20" fmla="*/ 126833 h 2491648"/>
                  <a:gd name="connsiteX21" fmla="*/ 2760718 w 2791387"/>
                  <a:gd name="connsiteY21" fmla="*/ 1118992 h 2491648"/>
                  <a:gd name="connsiteX22" fmla="*/ 2760718 w 2791387"/>
                  <a:gd name="connsiteY22" fmla="*/ 1372657 h 2491648"/>
                  <a:gd name="connsiteX23" fmla="*/ 2188231 w 2791387"/>
                  <a:gd name="connsiteY23" fmla="*/ 2364815 h 2491648"/>
                  <a:gd name="connsiteX24" fmla="*/ 1967414 w 2791387"/>
                  <a:gd name="connsiteY24" fmla="*/ 2491648 h 2491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791387" h="2491648">
                    <a:moveTo>
                      <a:pt x="1795626" y="2117139"/>
                    </a:moveTo>
                    <a:cubicBezTo>
                      <a:pt x="1852825" y="2117139"/>
                      <a:pt x="1921463" y="2077079"/>
                      <a:pt x="1950063" y="2028434"/>
                    </a:cubicBezTo>
                    <a:cubicBezTo>
                      <a:pt x="1950063" y="2028434"/>
                      <a:pt x="1950063" y="2028434"/>
                      <a:pt x="2350454" y="1334530"/>
                    </a:cubicBezTo>
                    <a:cubicBezTo>
                      <a:pt x="2379053" y="1285885"/>
                      <a:pt x="2379053" y="1205764"/>
                      <a:pt x="2350454" y="1157119"/>
                    </a:cubicBezTo>
                    <a:cubicBezTo>
                      <a:pt x="2350454" y="1157119"/>
                      <a:pt x="2350454" y="1157119"/>
                      <a:pt x="1950063" y="463215"/>
                    </a:cubicBezTo>
                    <a:cubicBezTo>
                      <a:pt x="1921463" y="414570"/>
                      <a:pt x="1852825" y="374509"/>
                      <a:pt x="1795626" y="374509"/>
                    </a:cubicBezTo>
                    <a:cubicBezTo>
                      <a:pt x="1795626" y="374509"/>
                      <a:pt x="1795626" y="374509"/>
                      <a:pt x="994844" y="374509"/>
                    </a:cubicBezTo>
                    <a:cubicBezTo>
                      <a:pt x="939075" y="374509"/>
                      <a:pt x="869007" y="414570"/>
                      <a:pt x="840408" y="463215"/>
                    </a:cubicBezTo>
                    <a:cubicBezTo>
                      <a:pt x="840408" y="463215"/>
                      <a:pt x="840408" y="463215"/>
                      <a:pt x="440017" y="1157119"/>
                    </a:cubicBezTo>
                    <a:cubicBezTo>
                      <a:pt x="412847" y="1205764"/>
                      <a:pt x="412847" y="1285885"/>
                      <a:pt x="440017" y="1334530"/>
                    </a:cubicBezTo>
                    <a:cubicBezTo>
                      <a:pt x="440017" y="1334530"/>
                      <a:pt x="440017" y="1334530"/>
                      <a:pt x="840408" y="2028434"/>
                    </a:cubicBezTo>
                    <a:cubicBezTo>
                      <a:pt x="869007" y="2077079"/>
                      <a:pt x="939075" y="2117139"/>
                      <a:pt x="994844" y="2117139"/>
                    </a:cubicBezTo>
                    <a:close/>
                    <a:moveTo>
                      <a:pt x="1967414" y="2491648"/>
                    </a:moveTo>
                    <a:lnTo>
                      <a:pt x="822440" y="2491648"/>
                    </a:lnTo>
                    <a:cubicBezTo>
                      <a:pt x="742700" y="2491648"/>
                      <a:pt x="642515" y="2434369"/>
                      <a:pt x="601623" y="2364815"/>
                    </a:cubicBezTo>
                    <a:cubicBezTo>
                      <a:pt x="29136" y="1372657"/>
                      <a:pt x="29136" y="1372657"/>
                      <a:pt x="29136" y="1372657"/>
                    </a:cubicBezTo>
                    <a:cubicBezTo>
                      <a:pt x="-9712" y="1303103"/>
                      <a:pt x="-9712" y="1188545"/>
                      <a:pt x="29136" y="1118992"/>
                    </a:cubicBezTo>
                    <a:cubicBezTo>
                      <a:pt x="601623" y="126833"/>
                      <a:pt x="601623" y="126833"/>
                      <a:pt x="601623" y="126833"/>
                    </a:cubicBezTo>
                    <a:cubicBezTo>
                      <a:pt x="642515" y="57280"/>
                      <a:pt x="742700" y="0"/>
                      <a:pt x="822440" y="0"/>
                    </a:cubicBezTo>
                    <a:cubicBezTo>
                      <a:pt x="1967414" y="0"/>
                      <a:pt x="1967414" y="0"/>
                      <a:pt x="1967414" y="0"/>
                    </a:cubicBezTo>
                    <a:cubicBezTo>
                      <a:pt x="2049198" y="0"/>
                      <a:pt x="2147339" y="57280"/>
                      <a:pt x="2188231" y="126833"/>
                    </a:cubicBezTo>
                    <a:cubicBezTo>
                      <a:pt x="2760718" y="1118992"/>
                      <a:pt x="2760718" y="1118992"/>
                      <a:pt x="2760718" y="1118992"/>
                    </a:cubicBezTo>
                    <a:cubicBezTo>
                      <a:pt x="2801610" y="1188545"/>
                      <a:pt x="2801610" y="1303103"/>
                      <a:pt x="2760718" y="1372657"/>
                    </a:cubicBezTo>
                    <a:cubicBezTo>
                      <a:pt x="2188231" y="2364815"/>
                      <a:pt x="2188231" y="2364815"/>
                      <a:pt x="2188231" y="2364815"/>
                    </a:cubicBezTo>
                    <a:cubicBezTo>
                      <a:pt x="2147339" y="2434369"/>
                      <a:pt x="2049198" y="2491648"/>
                      <a:pt x="1967414" y="249164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>
                <a:noFill/>
              </a:ln>
              <a:effectLst>
                <a:innerShdw blurRad="63500" dist="63500" dir="27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121920" tIns="60960" rIns="121920" bIns="60960" numCol="1" anchor="t" anchorCtr="0" compatLnSpc="1">
                <a:noAutofit/>
              </a:bodyPr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18" name="Freeform 5"/>
              <p:cNvSpPr/>
              <p:nvPr/>
            </p:nvSpPr>
            <p:spPr bwMode="auto">
              <a:xfrm rot="10800000">
                <a:off x="3656172" y="1456206"/>
                <a:ext cx="1495486" cy="1325435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rgbClr val="002060">
                  <a:alpha val="0"/>
                </a:srgbClr>
              </a:solidFill>
              <a:ln w="38100"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121920" tIns="60960" rIns="121920" bIns="60960" numCol="1" anchor="t" anchorCtr="0" compatLnSpc="1"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9" name="Freeform 310"/>
            <p:cNvSpPr>
              <a:spLocks noEditPoints="1"/>
            </p:cNvSpPr>
            <p:nvPr/>
          </p:nvSpPr>
          <p:spPr bwMode="auto">
            <a:xfrm>
              <a:off x="3078590" y="1778814"/>
              <a:ext cx="398325" cy="393086"/>
            </a:xfrm>
            <a:custGeom>
              <a:avLst/>
              <a:gdLst>
                <a:gd name="T0" fmla="*/ 31 w 32"/>
                <a:gd name="T1" fmla="*/ 13 h 31"/>
                <a:gd name="T2" fmla="*/ 28 w 32"/>
                <a:gd name="T3" fmla="*/ 13 h 31"/>
                <a:gd name="T4" fmla="*/ 26 w 32"/>
                <a:gd name="T5" fmla="*/ 9 h 31"/>
                <a:gd name="T6" fmla="*/ 28 w 32"/>
                <a:gd name="T7" fmla="*/ 7 h 31"/>
                <a:gd name="T8" fmla="*/ 28 w 32"/>
                <a:gd name="T9" fmla="*/ 6 h 31"/>
                <a:gd name="T10" fmla="*/ 26 w 32"/>
                <a:gd name="T11" fmla="*/ 3 h 31"/>
                <a:gd name="T12" fmla="*/ 25 w 32"/>
                <a:gd name="T13" fmla="*/ 3 h 31"/>
                <a:gd name="T14" fmla="*/ 22 w 32"/>
                <a:gd name="T15" fmla="*/ 6 h 31"/>
                <a:gd name="T16" fmla="*/ 19 w 32"/>
                <a:gd name="T17" fmla="*/ 4 h 31"/>
                <a:gd name="T18" fmla="*/ 19 w 32"/>
                <a:gd name="T19" fmla="*/ 1 h 31"/>
                <a:gd name="T20" fmla="*/ 18 w 32"/>
                <a:gd name="T21" fmla="*/ 0 h 31"/>
                <a:gd name="T22" fmla="*/ 14 w 32"/>
                <a:gd name="T23" fmla="*/ 0 h 31"/>
                <a:gd name="T24" fmla="*/ 13 w 32"/>
                <a:gd name="T25" fmla="*/ 1 h 31"/>
                <a:gd name="T26" fmla="*/ 13 w 32"/>
                <a:gd name="T27" fmla="*/ 4 h 31"/>
                <a:gd name="T28" fmla="*/ 10 w 32"/>
                <a:gd name="T29" fmla="*/ 6 h 31"/>
                <a:gd name="T30" fmla="*/ 8 w 32"/>
                <a:gd name="T31" fmla="*/ 3 h 31"/>
                <a:gd name="T32" fmla="*/ 6 w 32"/>
                <a:gd name="T33" fmla="*/ 3 h 31"/>
                <a:gd name="T34" fmla="*/ 4 w 32"/>
                <a:gd name="T35" fmla="*/ 6 h 31"/>
                <a:gd name="T36" fmla="*/ 4 w 32"/>
                <a:gd name="T37" fmla="*/ 7 h 31"/>
                <a:gd name="T38" fmla="*/ 6 w 32"/>
                <a:gd name="T39" fmla="*/ 9 h 31"/>
                <a:gd name="T40" fmla="*/ 5 w 32"/>
                <a:gd name="T41" fmla="*/ 13 h 31"/>
                <a:gd name="T42" fmla="*/ 1 w 32"/>
                <a:gd name="T43" fmla="*/ 13 h 31"/>
                <a:gd name="T44" fmla="*/ 0 w 32"/>
                <a:gd name="T45" fmla="*/ 14 h 31"/>
                <a:gd name="T46" fmla="*/ 0 w 32"/>
                <a:gd name="T47" fmla="*/ 17 h 31"/>
                <a:gd name="T48" fmla="*/ 1 w 32"/>
                <a:gd name="T49" fmla="*/ 18 h 31"/>
                <a:gd name="T50" fmla="*/ 5 w 32"/>
                <a:gd name="T51" fmla="*/ 18 h 31"/>
                <a:gd name="T52" fmla="*/ 6 w 32"/>
                <a:gd name="T53" fmla="*/ 22 h 31"/>
                <a:gd name="T54" fmla="*/ 4 w 32"/>
                <a:gd name="T55" fmla="*/ 24 h 31"/>
                <a:gd name="T56" fmla="*/ 4 w 32"/>
                <a:gd name="T57" fmla="*/ 25 h 31"/>
                <a:gd name="T58" fmla="*/ 6 w 32"/>
                <a:gd name="T59" fmla="*/ 28 h 31"/>
                <a:gd name="T60" fmla="*/ 8 w 32"/>
                <a:gd name="T61" fmla="*/ 28 h 31"/>
                <a:gd name="T62" fmla="*/ 10 w 32"/>
                <a:gd name="T63" fmla="*/ 26 h 31"/>
                <a:gd name="T64" fmla="*/ 13 w 32"/>
                <a:gd name="T65" fmla="*/ 27 h 31"/>
                <a:gd name="T66" fmla="*/ 13 w 32"/>
                <a:gd name="T67" fmla="*/ 30 h 31"/>
                <a:gd name="T68" fmla="*/ 14 w 32"/>
                <a:gd name="T69" fmla="*/ 31 h 31"/>
                <a:gd name="T70" fmla="*/ 18 w 32"/>
                <a:gd name="T71" fmla="*/ 31 h 31"/>
                <a:gd name="T72" fmla="*/ 19 w 32"/>
                <a:gd name="T73" fmla="*/ 30 h 31"/>
                <a:gd name="T74" fmla="*/ 19 w 32"/>
                <a:gd name="T75" fmla="*/ 27 h 31"/>
                <a:gd name="T76" fmla="*/ 22 w 32"/>
                <a:gd name="T77" fmla="*/ 26 h 31"/>
                <a:gd name="T78" fmla="*/ 25 w 32"/>
                <a:gd name="T79" fmla="*/ 28 h 31"/>
                <a:gd name="T80" fmla="*/ 26 w 32"/>
                <a:gd name="T81" fmla="*/ 28 h 31"/>
                <a:gd name="T82" fmla="*/ 28 w 32"/>
                <a:gd name="T83" fmla="*/ 25 h 31"/>
                <a:gd name="T84" fmla="*/ 28 w 32"/>
                <a:gd name="T85" fmla="*/ 24 h 31"/>
                <a:gd name="T86" fmla="*/ 26 w 32"/>
                <a:gd name="T87" fmla="*/ 22 h 31"/>
                <a:gd name="T88" fmla="*/ 28 w 32"/>
                <a:gd name="T89" fmla="*/ 18 h 31"/>
                <a:gd name="T90" fmla="*/ 31 w 32"/>
                <a:gd name="T91" fmla="*/ 18 h 31"/>
                <a:gd name="T92" fmla="*/ 32 w 32"/>
                <a:gd name="T93" fmla="*/ 17 h 31"/>
                <a:gd name="T94" fmla="*/ 32 w 32"/>
                <a:gd name="T95" fmla="*/ 14 h 31"/>
                <a:gd name="T96" fmla="*/ 31 w 32"/>
                <a:gd name="T97" fmla="*/ 13 h 31"/>
                <a:gd name="T98" fmla="*/ 16 w 32"/>
                <a:gd name="T99" fmla="*/ 23 h 31"/>
                <a:gd name="T100" fmla="*/ 9 w 32"/>
                <a:gd name="T101" fmla="*/ 16 h 31"/>
                <a:gd name="T102" fmla="*/ 16 w 32"/>
                <a:gd name="T103" fmla="*/ 9 h 31"/>
                <a:gd name="T104" fmla="*/ 23 w 32"/>
                <a:gd name="T105" fmla="*/ 16 h 31"/>
                <a:gd name="T106" fmla="*/ 16 w 32"/>
                <a:gd name="T107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" h="31">
                  <a:moveTo>
                    <a:pt x="31" y="13"/>
                  </a:moveTo>
                  <a:cubicBezTo>
                    <a:pt x="28" y="13"/>
                    <a:pt x="28" y="13"/>
                    <a:pt x="28" y="13"/>
                  </a:cubicBezTo>
                  <a:cubicBezTo>
                    <a:pt x="27" y="12"/>
                    <a:pt x="27" y="10"/>
                    <a:pt x="26" y="9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9" y="7"/>
                    <a:pt x="29" y="6"/>
                    <a:pt x="28" y="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5" y="3"/>
                    <a:pt x="25" y="3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5"/>
                    <a:pt x="20" y="4"/>
                    <a:pt x="19" y="4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3" y="0"/>
                    <a:pt x="13" y="1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1" y="5"/>
                    <a:pt x="10" y="6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7"/>
                    <a:pt x="4" y="7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2"/>
                    <a:pt x="5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0" y="13"/>
                    <a:pt x="0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20"/>
                    <a:pt x="5" y="21"/>
                    <a:pt x="6" y="22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5"/>
                    <a:pt x="3" y="25"/>
                    <a:pt x="4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7" y="28"/>
                    <a:pt x="7" y="28"/>
                    <a:pt x="8" y="28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2" y="27"/>
                    <a:pt x="13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4" y="31"/>
                    <a:pt x="14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1"/>
                    <a:pt x="19" y="30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7"/>
                    <a:pt x="21" y="26"/>
                    <a:pt x="22" y="26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8"/>
                    <a:pt x="26" y="28"/>
                    <a:pt x="26" y="28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9" y="25"/>
                    <a:pt x="29" y="25"/>
                    <a:pt x="28" y="24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7" y="21"/>
                    <a:pt x="27" y="20"/>
                    <a:pt x="28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2" y="18"/>
                    <a:pt x="32" y="17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3"/>
                    <a:pt x="31" y="13"/>
                    <a:pt x="31" y="13"/>
                  </a:cubicBezTo>
                  <a:close/>
                  <a:moveTo>
                    <a:pt x="16" y="23"/>
                  </a:moveTo>
                  <a:cubicBezTo>
                    <a:pt x="12" y="23"/>
                    <a:pt x="9" y="19"/>
                    <a:pt x="9" y="16"/>
                  </a:cubicBezTo>
                  <a:cubicBezTo>
                    <a:pt x="9" y="12"/>
                    <a:pt x="12" y="9"/>
                    <a:pt x="16" y="9"/>
                  </a:cubicBezTo>
                  <a:cubicBezTo>
                    <a:pt x="20" y="9"/>
                    <a:pt x="23" y="12"/>
                    <a:pt x="23" y="16"/>
                  </a:cubicBezTo>
                  <a:cubicBezTo>
                    <a:pt x="23" y="19"/>
                    <a:pt x="20" y="23"/>
                    <a:pt x="16" y="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939680" y="4810833"/>
            <a:ext cx="2103989" cy="207885"/>
            <a:chOff x="4869956" y="2277033"/>
            <a:chExt cx="1577992" cy="155914"/>
          </a:xfrm>
        </p:grpSpPr>
        <p:sp>
          <p:nvSpPr>
            <p:cNvPr id="21" name="任意多边形 20"/>
            <p:cNvSpPr/>
            <p:nvPr/>
          </p:nvSpPr>
          <p:spPr>
            <a:xfrm flipH="1">
              <a:off x="4916121" y="2314944"/>
              <a:ext cx="1531827" cy="118003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accent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 flipH="1">
              <a:off x="4869956" y="2277033"/>
              <a:ext cx="73337" cy="7595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</p:grpSp>
      <p:sp>
        <p:nvSpPr>
          <p:cNvPr id="23" name="文本框 138"/>
          <p:cNvSpPr txBox="1"/>
          <p:nvPr/>
        </p:nvSpPr>
        <p:spPr>
          <a:xfrm>
            <a:off x="9189085" y="4912360"/>
            <a:ext cx="16649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rPr>
              <a:t>鲁棒性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ea"/>
              <a:sym typeface="+mn-lt"/>
            </a:endParaRPr>
          </a:p>
        </p:txBody>
      </p:sp>
      <p:sp>
        <p:nvSpPr>
          <p:cNvPr id="24" name="文本框 170"/>
          <p:cNvSpPr txBox="1"/>
          <p:nvPr/>
        </p:nvSpPr>
        <p:spPr>
          <a:xfrm>
            <a:off x="9043670" y="5146675"/>
            <a:ext cx="364934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rPr>
              <a:t>正则检验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rPr>
              <a:t>    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rPr>
              <a:t>检验、替换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rPr>
              <a:t>      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rPr>
              <a:t>拦截非法用户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ea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飞机飞在天空中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06"/>
          <a:stretch>
            <a:fillRect/>
          </a:stretch>
        </p:blipFill>
        <p:spPr>
          <a:xfrm flipH="1">
            <a:off x="0" y="0"/>
            <a:ext cx="6275692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6275693" cy="6858000"/>
          </a:xfrm>
          <a:prstGeom prst="rect">
            <a:avLst/>
          </a:prstGeom>
          <a:solidFill>
            <a:srgbClr val="2959A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1038440" y="1320676"/>
            <a:ext cx="3447639" cy="4216648"/>
            <a:chOff x="1038440" y="1320676"/>
            <a:chExt cx="3447639" cy="4216648"/>
          </a:xfrm>
        </p:grpSpPr>
        <p:sp>
          <p:nvSpPr>
            <p:cNvPr id="13" name="矩形 12"/>
            <p:cNvSpPr/>
            <p:nvPr/>
          </p:nvSpPr>
          <p:spPr>
            <a:xfrm>
              <a:off x="1038440" y="1320676"/>
              <a:ext cx="3447639" cy="4216648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201849" y="1755426"/>
              <a:ext cx="95123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05</a:t>
              </a:r>
              <a:endPara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7362825" y="2431415"/>
            <a:ext cx="4712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0" cap="none" spc="150" normalizeH="0" baseline="0" noProof="0" dirty="0">
                <a:ln>
                  <a:noFill/>
                </a:ln>
                <a:solidFill>
                  <a:srgbClr val="014DA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成员分工</a:t>
            </a:r>
            <a:endParaRPr kumimoji="0" lang="zh-CN" altLang="en-US" sz="4000" b="1" i="0" u="none" strike="noStrike" kern="0" cap="none" spc="150" normalizeH="0" baseline="0" noProof="0" dirty="0">
              <a:ln>
                <a:noFill/>
              </a:ln>
              <a:solidFill>
                <a:srgbClr val="014DA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组合 93"/>
          <p:cNvGrpSpPr/>
          <p:nvPr/>
        </p:nvGrpSpPr>
        <p:grpSpPr>
          <a:xfrm>
            <a:off x="0" y="0"/>
            <a:ext cx="12192000" cy="1585595"/>
            <a:chOff x="0" y="0"/>
            <a:chExt cx="19200" cy="2540"/>
          </a:xfrm>
        </p:grpSpPr>
        <p:pic>
          <p:nvPicPr>
            <p:cNvPr id="95" name="图片 94" descr="飞机飞在云层上&#10;&#10;描述已自动生成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96" name="文本框 95"/>
            <p:cNvSpPr txBox="1"/>
            <p:nvPr/>
          </p:nvSpPr>
          <p:spPr>
            <a:xfrm>
              <a:off x="781" y="616"/>
              <a:ext cx="8000" cy="1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成员分工</a:t>
              </a:r>
              <a:endParaRPr lang="zh-CN" altLang="en-US" sz="4800"/>
            </a:p>
          </p:txBody>
        </p:sp>
      </p:grpSp>
      <p:sp>
        <p:nvSpPr>
          <p:cNvPr id="91" name="文本框 90"/>
          <p:cNvSpPr txBox="1"/>
          <p:nvPr/>
        </p:nvSpPr>
        <p:spPr>
          <a:xfrm>
            <a:off x="779780" y="1688465"/>
            <a:ext cx="11339830" cy="5169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1951095 梁伊雯：注册、登录、订单、航班查询、购买改签退订后端实现</a:t>
            </a:r>
            <a:endParaRPr lang="en-US" altLang="zh-CN" sz="2000" b="1" spc="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1952107 王子轩：查看订单、行程、管理员管理航班、航线等页面</a:t>
            </a:r>
            <a:endParaRPr lang="zh-CN" sz="2000" b="1" spc="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  <a:p>
            <a:pPr algn="l">
              <a:lnSpc>
                <a:spcPct val="150000"/>
              </a:lnSpc>
            </a:pPr>
            <a:r>
              <a:rPr lang="zh-CN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1953462 高</a:t>
            </a:r>
            <a:r>
              <a:rPr lang="en-US" altLang="zh-CN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  </a:t>
            </a:r>
            <a:r>
              <a:rPr lang="zh-CN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山：首页，订单页面，公共组件，整体页面样式修改</a:t>
            </a:r>
            <a:endParaRPr lang="en-US" altLang="zh-CN" sz="2000" b="1" spc="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1953596 罗雪婷</a:t>
            </a:r>
            <a:r>
              <a:rPr lang="zh-CN" altLang="en-US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：查看、选择航班的页面，查看、筛选时差的页面</a:t>
            </a:r>
            <a:endParaRPr lang="en-US" altLang="zh-CN" sz="2000" b="1" spc="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  <a:p>
            <a:pPr algn="l">
              <a:lnSpc>
                <a:spcPct val="150000"/>
              </a:lnSpc>
            </a:pPr>
            <a:r>
              <a:rPr lang="zh-CN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1952230 朱增乐：管理员管理信息、用户选座、用户反馈后端实现</a:t>
            </a:r>
            <a:endParaRPr lang="zh-CN" sz="2000" b="1" spc="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1952910 裴元昊：用户信息管理、订单管理、管理员管理后端实现</a:t>
            </a:r>
            <a:endParaRPr lang="en-US" altLang="zh-CN" sz="2000" b="1" spc="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1952455 刘思远：管理员管理航班、航线、机场、城市等信息页面</a:t>
            </a:r>
            <a:endParaRPr lang="zh-CN" sz="2000" b="1" spc="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  <a:p>
            <a:pPr algn="l">
              <a:lnSpc>
                <a:spcPct val="150000"/>
              </a:lnSpc>
            </a:pPr>
            <a:r>
              <a:rPr lang="zh-CN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1953601 李文斐</a:t>
            </a:r>
            <a:r>
              <a:rPr lang="zh-CN" altLang="en-US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：查看、修改个人信息和密码页面，消息通知页面</a:t>
            </a:r>
            <a:endParaRPr lang="en-US" altLang="zh-CN" sz="2000" b="1" spc="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20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1950055 余文迪：用户反馈页面，用户值机选座页面，初始化数据</a:t>
            </a:r>
            <a:endParaRPr lang="zh-CN" sz="2000" b="1" spc="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2000" b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ExtraLight" panose="02020200000000000000" pitchFamily="18" charset="-122"/>
                <a:ea typeface="思源宋体 ExtraLight" panose="02020200000000000000" pitchFamily="18" charset="-122"/>
                <a:sym typeface="+mn-ea"/>
              </a:rPr>
              <a:t>1851787 万钧凯：文档排版</a:t>
            </a:r>
            <a:endParaRPr lang="zh-CN" sz="2000" b="1" spc="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  <a:p>
            <a:pPr algn="l">
              <a:lnSpc>
                <a:spcPct val="150000"/>
              </a:lnSpc>
            </a:pPr>
            <a:endParaRPr lang="zh-CN" altLang="en-US" sz="2000" b="1" spc="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ExtraLight" panose="02020200000000000000" pitchFamily="18" charset="-122"/>
              <a:ea typeface="思源宋体 ExtraLight" panose="020202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图片 80" descr="backgroundimage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9535"/>
            <a:ext cx="12192635" cy="7037705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>
            <a:off x="2405380" y="1276985"/>
            <a:ext cx="2499360" cy="63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7364095" y="1276985"/>
            <a:ext cx="2344420" cy="63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541772" y="2691292"/>
            <a:ext cx="1800000" cy="1800000"/>
            <a:chOff x="701792" y="2227107"/>
            <a:chExt cx="2588018" cy="2659217"/>
          </a:xfrm>
        </p:grpSpPr>
        <p:sp>
          <p:nvSpPr>
            <p:cNvPr id="9" name="矩形 8"/>
            <p:cNvSpPr/>
            <p:nvPr/>
          </p:nvSpPr>
          <p:spPr>
            <a:xfrm>
              <a:off x="701792" y="2227107"/>
              <a:ext cx="2588018" cy="2659217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216022" y="3413342"/>
              <a:ext cx="155956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300" normalizeH="0" baseline="0" noProof="0">
                  <a:ln>
                    <a:noFill/>
                  </a:ln>
                  <a:solidFill>
                    <a:srgbClr val="005DA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系统简介</a:t>
              </a:r>
              <a:endParaRPr kumimoji="0" lang="en-US" altLang="zh-CN" sz="2400" b="1" i="0" u="none" strike="noStrike" kern="1200" cap="none" spc="300" normalizeH="0" baseline="0" noProof="0" dirty="0">
                <a:ln>
                  <a:noFill/>
                </a:ln>
                <a:solidFill>
                  <a:srgbClr val="005DA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815840" y="2375694"/>
              <a:ext cx="2359922" cy="2394327"/>
              <a:chOff x="936910" y="2353923"/>
              <a:chExt cx="2359922" cy="2394327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936910" y="2353923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24" name="直接连接符 23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组合 14"/>
              <p:cNvGrpSpPr/>
              <p:nvPr/>
            </p:nvGrpSpPr>
            <p:grpSpPr>
              <a:xfrm flipH="1">
                <a:off x="3038524" y="2353923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22" name="直接连接符 21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组合 15"/>
              <p:cNvGrpSpPr/>
              <p:nvPr/>
            </p:nvGrpSpPr>
            <p:grpSpPr>
              <a:xfrm flipV="1">
                <a:off x="936910" y="4489942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20" name="直接连接符 19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组合 16"/>
              <p:cNvGrpSpPr/>
              <p:nvPr/>
            </p:nvGrpSpPr>
            <p:grpSpPr>
              <a:xfrm flipH="1" flipV="1">
                <a:off x="3038524" y="4489942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18" name="直接连接符 17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2" name="矩形 11"/>
            <p:cNvSpPr/>
            <p:nvPr/>
          </p:nvSpPr>
          <p:spPr>
            <a:xfrm>
              <a:off x="1457711" y="2781467"/>
              <a:ext cx="107618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300" normalizeH="0" baseline="0" noProof="0">
                  <a:ln>
                    <a:noFill/>
                  </a:ln>
                  <a:solidFill>
                    <a:srgbClr val="005DA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01</a:t>
              </a:r>
              <a:endParaRPr kumimoji="0" lang="en-US" altLang="zh-CN" sz="2400" b="1" i="0" u="none" strike="noStrike" kern="1200" cap="none" spc="300" normalizeH="0" baseline="0" noProof="0">
                <a:ln>
                  <a:noFill/>
                </a:ln>
                <a:solidFill>
                  <a:srgbClr val="005DA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839495" y="2691291"/>
            <a:ext cx="1800000" cy="1800000"/>
            <a:chOff x="3421790" y="2227106"/>
            <a:chExt cx="2588018" cy="2659217"/>
          </a:xfrm>
        </p:grpSpPr>
        <p:sp>
          <p:nvSpPr>
            <p:cNvPr id="27" name="矩形 26"/>
            <p:cNvSpPr/>
            <p:nvPr/>
          </p:nvSpPr>
          <p:spPr>
            <a:xfrm>
              <a:off x="3421790" y="2227106"/>
              <a:ext cx="2588018" cy="2659217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479309" y="3413818"/>
              <a:ext cx="2473304" cy="6801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300" normalizeH="0" baseline="0" noProof="0">
                  <a:ln>
                    <a:noFill/>
                  </a:ln>
                  <a:solidFill>
                    <a:srgbClr val="005DA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框架分析</a:t>
              </a:r>
              <a:endParaRPr kumimoji="0" lang="en-US" altLang="zh-CN" sz="2400" b="1" i="0" u="none" strike="noStrike" kern="1200" cap="none" spc="300" normalizeH="0" baseline="0" noProof="0" dirty="0">
                <a:ln>
                  <a:noFill/>
                </a:ln>
                <a:solidFill>
                  <a:srgbClr val="005DA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177709" y="2781467"/>
              <a:ext cx="107618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300" normalizeH="0" baseline="0" noProof="0">
                  <a:ln>
                    <a:noFill/>
                  </a:ln>
                  <a:solidFill>
                    <a:srgbClr val="005DA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02</a:t>
              </a:r>
              <a:endParaRPr kumimoji="0" lang="en-US" altLang="zh-CN" sz="2400" b="1" i="0" u="none" strike="noStrike" kern="1200" cap="none" spc="300" normalizeH="0" baseline="0" noProof="0">
                <a:ln>
                  <a:noFill/>
                </a:ln>
                <a:solidFill>
                  <a:srgbClr val="005DA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3535838" y="2375694"/>
              <a:ext cx="2359922" cy="2394327"/>
              <a:chOff x="936910" y="2353923"/>
              <a:chExt cx="2359922" cy="2394327"/>
            </a:xfrm>
          </p:grpSpPr>
          <p:grpSp>
            <p:nvGrpSpPr>
              <p:cNvPr id="32" name="组合 31"/>
              <p:cNvGrpSpPr/>
              <p:nvPr/>
            </p:nvGrpSpPr>
            <p:grpSpPr>
              <a:xfrm>
                <a:off x="936910" y="2353923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42" name="直接连接符 41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" name="组合 32"/>
              <p:cNvGrpSpPr/>
              <p:nvPr/>
            </p:nvGrpSpPr>
            <p:grpSpPr>
              <a:xfrm flipH="1">
                <a:off x="3038524" y="2353923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40" name="直接连接符 39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4" name="组合 33"/>
              <p:cNvGrpSpPr/>
              <p:nvPr/>
            </p:nvGrpSpPr>
            <p:grpSpPr>
              <a:xfrm flipV="1">
                <a:off x="936910" y="4489942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38" name="直接连接符 37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" name="组合 34"/>
              <p:cNvGrpSpPr/>
              <p:nvPr/>
            </p:nvGrpSpPr>
            <p:grpSpPr>
              <a:xfrm flipH="1" flipV="1">
                <a:off x="3038524" y="4489942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36" name="直接连接符 35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44" name="组合 43"/>
          <p:cNvGrpSpPr/>
          <p:nvPr/>
        </p:nvGrpSpPr>
        <p:grpSpPr>
          <a:xfrm>
            <a:off x="5181722" y="2691290"/>
            <a:ext cx="1800000" cy="1800000"/>
            <a:chOff x="6154542" y="2227105"/>
            <a:chExt cx="2588018" cy="2659217"/>
          </a:xfrm>
        </p:grpSpPr>
        <p:sp>
          <p:nvSpPr>
            <p:cNvPr id="45" name="矩形 44"/>
            <p:cNvSpPr/>
            <p:nvPr/>
          </p:nvSpPr>
          <p:spPr>
            <a:xfrm>
              <a:off x="6154542" y="2227105"/>
              <a:ext cx="2588018" cy="2659217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6668772" y="3413342"/>
              <a:ext cx="155956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300" normalizeH="0" baseline="0" noProof="0">
                  <a:ln>
                    <a:noFill/>
                  </a:ln>
                  <a:solidFill>
                    <a:srgbClr val="005DA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功能实现</a:t>
              </a:r>
              <a:endParaRPr kumimoji="0" lang="en-US" altLang="zh-CN" sz="2400" b="1" i="0" u="none" strike="noStrike" kern="1200" cap="none" spc="300" normalizeH="0" baseline="0" noProof="0" dirty="0">
                <a:ln>
                  <a:noFill/>
                </a:ln>
                <a:solidFill>
                  <a:srgbClr val="005DA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6910461" y="2781467"/>
              <a:ext cx="107618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300" normalizeH="0" baseline="0" noProof="0" dirty="0">
                  <a:ln>
                    <a:noFill/>
                  </a:ln>
                  <a:solidFill>
                    <a:srgbClr val="005DA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03</a:t>
              </a:r>
              <a:endParaRPr kumimoji="0" lang="en-US" altLang="zh-CN" sz="2400" b="1" i="0" u="none" strike="noStrike" kern="1200" cap="none" spc="300" normalizeH="0" baseline="0" noProof="0" dirty="0">
                <a:ln>
                  <a:noFill/>
                </a:ln>
                <a:solidFill>
                  <a:srgbClr val="005DA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6268590" y="2375694"/>
              <a:ext cx="2359922" cy="2394327"/>
              <a:chOff x="936910" y="2353923"/>
              <a:chExt cx="2359922" cy="2394327"/>
            </a:xfrm>
          </p:grpSpPr>
          <p:grpSp>
            <p:nvGrpSpPr>
              <p:cNvPr id="50" name="组合 49"/>
              <p:cNvGrpSpPr/>
              <p:nvPr/>
            </p:nvGrpSpPr>
            <p:grpSpPr>
              <a:xfrm>
                <a:off x="936910" y="2353923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60" name="直接连接符 59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直接连接符 60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组合 50"/>
              <p:cNvGrpSpPr/>
              <p:nvPr/>
            </p:nvGrpSpPr>
            <p:grpSpPr>
              <a:xfrm flipH="1">
                <a:off x="3038524" y="2353923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58" name="直接连接符 57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直接连接符 58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2" name="组合 51"/>
              <p:cNvGrpSpPr/>
              <p:nvPr/>
            </p:nvGrpSpPr>
            <p:grpSpPr>
              <a:xfrm flipV="1">
                <a:off x="936910" y="4489942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56" name="直接连接符 55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接连接符 56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组合 52"/>
              <p:cNvGrpSpPr/>
              <p:nvPr/>
            </p:nvGrpSpPr>
            <p:grpSpPr>
              <a:xfrm flipH="1" flipV="1">
                <a:off x="3038524" y="4489942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54" name="直接连接符 53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接连接符 54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62" name="组合 61"/>
          <p:cNvGrpSpPr/>
          <p:nvPr/>
        </p:nvGrpSpPr>
        <p:grpSpPr>
          <a:xfrm>
            <a:off x="7503674" y="2691290"/>
            <a:ext cx="1800000" cy="1800000"/>
            <a:chOff x="8923534" y="2227105"/>
            <a:chExt cx="2588018" cy="2659217"/>
          </a:xfrm>
        </p:grpSpPr>
        <p:sp>
          <p:nvSpPr>
            <p:cNvPr id="63" name="矩形 62"/>
            <p:cNvSpPr/>
            <p:nvPr/>
          </p:nvSpPr>
          <p:spPr>
            <a:xfrm>
              <a:off x="8923534" y="2227105"/>
              <a:ext cx="2588018" cy="2659217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9096386" y="3413342"/>
              <a:ext cx="2242316" cy="6801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300" normalizeH="0" baseline="0" noProof="0">
                  <a:ln>
                    <a:noFill/>
                  </a:ln>
                  <a:solidFill>
                    <a:srgbClr val="005DA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系统亮点</a:t>
              </a:r>
              <a:endParaRPr kumimoji="0" lang="en-US" altLang="zh-CN" sz="2400" b="1" i="0" u="none" strike="noStrike" kern="1200" cap="none" spc="300" normalizeH="0" baseline="0" noProof="0" dirty="0">
                <a:ln>
                  <a:noFill/>
                </a:ln>
                <a:solidFill>
                  <a:srgbClr val="005DA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9679453" y="2781467"/>
              <a:ext cx="107618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300" normalizeH="0" baseline="0" noProof="0" dirty="0">
                  <a:ln>
                    <a:noFill/>
                  </a:ln>
                  <a:solidFill>
                    <a:srgbClr val="005DA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04</a:t>
              </a:r>
              <a:endParaRPr kumimoji="0" lang="en-US" altLang="zh-CN" sz="2400" b="1" i="0" u="none" strike="noStrike" kern="1200" cap="none" spc="300" normalizeH="0" baseline="0" noProof="0" dirty="0">
                <a:ln>
                  <a:noFill/>
                </a:ln>
                <a:solidFill>
                  <a:srgbClr val="005DA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grpSp>
          <p:nvGrpSpPr>
            <p:cNvPr id="67" name="组合 66"/>
            <p:cNvGrpSpPr/>
            <p:nvPr/>
          </p:nvGrpSpPr>
          <p:grpSpPr>
            <a:xfrm>
              <a:off x="9037582" y="2375694"/>
              <a:ext cx="2359922" cy="2394327"/>
              <a:chOff x="936910" y="2353923"/>
              <a:chExt cx="2359922" cy="2394327"/>
            </a:xfrm>
          </p:grpSpPr>
          <p:grpSp>
            <p:nvGrpSpPr>
              <p:cNvPr id="68" name="组合 67"/>
              <p:cNvGrpSpPr/>
              <p:nvPr/>
            </p:nvGrpSpPr>
            <p:grpSpPr>
              <a:xfrm>
                <a:off x="936910" y="2353923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78" name="直接连接符 77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直接连接符 78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9" name="组合 68"/>
              <p:cNvGrpSpPr/>
              <p:nvPr/>
            </p:nvGrpSpPr>
            <p:grpSpPr>
              <a:xfrm flipH="1">
                <a:off x="3038524" y="2353923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76" name="直接连接符 75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直接连接符 76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0" name="组合 69"/>
              <p:cNvGrpSpPr/>
              <p:nvPr/>
            </p:nvGrpSpPr>
            <p:grpSpPr>
              <a:xfrm flipV="1">
                <a:off x="936910" y="4489942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74" name="直接连接符 73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直接连接符 74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1" name="组合 70"/>
              <p:cNvGrpSpPr/>
              <p:nvPr/>
            </p:nvGrpSpPr>
            <p:grpSpPr>
              <a:xfrm flipH="1" flipV="1">
                <a:off x="3038524" y="4489942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72" name="直接连接符 71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直接连接符 72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80" name="矩形 79"/>
          <p:cNvSpPr/>
          <p:nvPr/>
        </p:nvSpPr>
        <p:spPr>
          <a:xfrm>
            <a:off x="5181600" y="596265"/>
            <a:ext cx="182943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normalizeH="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  <a:sym typeface="+mn-lt"/>
              </a:rPr>
              <a:t>目录</a:t>
            </a:r>
            <a:endParaRPr kumimoji="0" lang="zh-CN" altLang="en-US" sz="6000" b="1" i="0" u="none" strike="noStrike" kern="1200" cap="none" normalizeH="0" baseline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Heavy" panose="02020900000000000000" pitchFamily="18" charset="-122"/>
              <a:ea typeface="思源宋体 Heavy" panose="02020900000000000000" pitchFamily="18" charset="-122"/>
              <a:sym typeface="+mn-lt"/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812772" y="2691292"/>
            <a:ext cx="1800000" cy="1800000"/>
            <a:chOff x="701792" y="2227107"/>
            <a:chExt cx="2588018" cy="2659217"/>
          </a:xfrm>
        </p:grpSpPr>
        <p:sp>
          <p:nvSpPr>
            <p:cNvPr id="83" name="矩形 82"/>
            <p:cNvSpPr/>
            <p:nvPr/>
          </p:nvSpPr>
          <p:spPr>
            <a:xfrm>
              <a:off x="701792" y="2227107"/>
              <a:ext cx="2588018" cy="2659217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>
              <a:off x="874643" y="3413342"/>
              <a:ext cx="2242316" cy="680132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 marL="0" marR="0" lvl="0" indent="0" algn="ct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300" normalizeH="0" baseline="0" noProof="0" dirty="0">
                  <a:ln>
                    <a:noFill/>
                  </a:ln>
                  <a:solidFill>
                    <a:srgbClr val="005DA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成员分工</a:t>
              </a:r>
              <a:endPara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srgbClr val="005DA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815840" y="2375694"/>
              <a:ext cx="2359922" cy="2394327"/>
              <a:chOff x="936910" y="2353923"/>
              <a:chExt cx="2359922" cy="2394327"/>
            </a:xfrm>
          </p:grpSpPr>
          <p:grpSp>
            <p:nvGrpSpPr>
              <p:cNvPr id="86" name="组合 85"/>
              <p:cNvGrpSpPr/>
              <p:nvPr/>
            </p:nvGrpSpPr>
            <p:grpSpPr>
              <a:xfrm>
                <a:off x="936910" y="2353923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87" name="直接连接符 86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87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组合 88"/>
              <p:cNvGrpSpPr/>
              <p:nvPr/>
            </p:nvGrpSpPr>
            <p:grpSpPr>
              <a:xfrm flipH="1">
                <a:off x="3038524" y="2353923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90" name="直接连接符 89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90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2" name="组合 91"/>
              <p:cNvGrpSpPr/>
              <p:nvPr/>
            </p:nvGrpSpPr>
            <p:grpSpPr>
              <a:xfrm flipV="1">
                <a:off x="936910" y="4489942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93" name="直接连接符 92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93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5" name="组合 94"/>
              <p:cNvGrpSpPr/>
              <p:nvPr/>
            </p:nvGrpSpPr>
            <p:grpSpPr>
              <a:xfrm flipH="1" flipV="1">
                <a:off x="3038524" y="4489942"/>
                <a:ext cx="258308" cy="258308"/>
                <a:chOff x="954405" y="2353923"/>
                <a:chExt cx="258308" cy="258308"/>
              </a:xfrm>
            </p:grpSpPr>
            <p:cxnSp>
              <p:nvCxnSpPr>
                <p:cNvPr id="96" name="直接连接符 95"/>
                <p:cNvCxnSpPr/>
                <p:nvPr/>
              </p:nvCxnSpPr>
              <p:spPr>
                <a:xfrm>
                  <a:off x="954405" y="2353923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96"/>
                <p:cNvCxnSpPr/>
                <p:nvPr/>
              </p:nvCxnSpPr>
              <p:spPr>
                <a:xfrm rot="5400000">
                  <a:off x="1083559" y="2228546"/>
                  <a:ext cx="0" cy="258308"/>
                </a:xfrm>
                <a:prstGeom prst="line">
                  <a:avLst/>
                </a:prstGeom>
                <a:ln>
                  <a:solidFill>
                    <a:srgbClr val="7FBE2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98" name="矩形 97"/>
            <p:cNvSpPr/>
            <p:nvPr/>
          </p:nvSpPr>
          <p:spPr>
            <a:xfrm>
              <a:off x="1457711" y="2781467"/>
              <a:ext cx="1076181" cy="68013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marR="0" lvl="0" indent="0" algn="ct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300" normalizeH="0" baseline="0" noProof="0">
                  <a:ln>
                    <a:noFill/>
                  </a:ln>
                  <a:solidFill>
                    <a:srgbClr val="005DA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05</a:t>
              </a:r>
              <a:endParaRPr kumimoji="0" lang="en-US" altLang="zh-CN" sz="2400" b="1" i="0" u="none" strike="noStrike" kern="1200" cap="none" spc="300" normalizeH="0" baseline="0" noProof="0">
                <a:ln>
                  <a:noFill/>
                </a:ln>
                <a:solidFill>
                  <a:srgbClr val="005DAE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飞机飞在云层上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23781" y="1343203"/>
            <a:ext cx="387096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rPr>
              <a:t>THANKS</a:t>
            </a:r>
            <a:endParaRPr lang="en-US" altLang="zh-CN" sz="9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飞机飞在天空中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06"/>
          <a:stretch>
            <a:fillRect/>
          </a:stretch>
        </p:blipFill>
        <p:spPr>
          <a:xfrm flipH="1">
            <a:off x="0" y="0"/>
            <a:ext cx="6275692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6275693" cy="6858000"/>
          </a:xfrm>
          <a:prstGeom prst="rect">
            <a:avLst/>
          </a:prstGeom>
          <a:solidFill>
            <a:srgbClr val="2959A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1038440" y="1320676"/>
            <a:ext cx="3447639" cy="4216648"/>
            <a:chOff x="1038440" y="1320676"/>
            <a:chExt cx="3447639" cy="4216648"/>
          </a:xfrm>
        </p:grpSpPr>
        <p:sp>
          <p:nvSpPr>
            <p:cNvPr id="13" name="矩形 12"/>
            <p:cNvSpPr/>
            <p:nvPr/>
          </p:nvSpPr>
          <p:spPr>
            <a:xfrm>
              <a:off x="1038440" y="1320676"/>
              <a:ext cx="3447639" cy="4216648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201849" y="1755426"/>
              <a:ext cx="112082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01</a:t>
              </a:r>
              <a:endPara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363079" y="2431678"/>
            <a:ext cx="4712344" cy="2183130"/>
            <a:chOff x="7363079" y="2263258"/>
            <a:chExt cx="4712344" cy="2183130"/>
          </a:xfrm>
        </p:grpSpPr>
        <p:sp>
          <p:nvSpPr>
            <p:cNvPr id="6" name="文本框 5"/>
            <p:cNvSpPr txBox="1"/>
            <p:nvPr/>
          </p:nvSpPr>
          <p:spPr>
            <a:xfrm>
              <a:off x="7363079" y="2263258"/>
              <a:ext cx="4712344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0" cap="none" spc="150" normalizeH="0" baseline="0" noProof="0" dirty="0">
                  <a:ln>
                    <a:noFill/>
                  </a:ln>
                  <a:solidFill>
                    <a:srgbClr val="014DA1"/>
                  </a:solidFill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+mn-lt"/>
                </a:rPr>
                <a:t>系统简介</a:t>
              </a:r>
              <a:endParaRPr kumimoji="0" lang="zh-CN" altLang="en-US" sz="4000" b="1" i="0" u="none" strike="noStrike" kern="0" cap="none" spc="150" normalizeH="0" baseline="0" noProof="0" dirty="0">
                <a:ln>
                  <a:noFill/>
                </a:ln>
                <a:solidFill>
                  <a:srgbClr val="014DA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7550404" y="2970013"/>
              <a:ext cx="2185670" cy="1476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选择原因</a:t>
              </a:r>
              <a:endPara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系统需求</a:t>
              </a:r>
              <a:endPara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+mn-ea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系统特点</a:t>
              </a:r>
              <a:endPara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7841" y="2480608"/>
            <a:ext cx="11600922" cy="3837832"/>
            <a:chOff x="287841" y="2480608"/>
            <a:chExt cx="11600922" cy="3837832"/>
          </a:xfrm>
        </p:grpSpPr>
        <p:grpSp>
          <p:nvGrpSpPr>
            <p:cNvPr id="101" name="组合 100"/>
            <p:cNvGrpSpPr/>
            <p:nvPr/>
          </p:nvGrpSpPr>
          <p:grpSpPr>
            <a:xfrm>
              <a:off x="7229133" y="2480608"/>
              <a:ext cx="4659630" cy="1958340"/>
              <a:chOff x="6562547" y="1349136"/>
              <a:chExt cx="4659630" cy="1958340"/>
            </a:xfrm>
          </p:grpSpPr>
          <p:sp>
            <p:nvSpPr>
              <p:cNvPr id="102" name="文本框 101"/>
              <p:cNvSpPr txBox="1"/>
              <p:nvPr/>
            </p:nvSpPr>
            <p:spPr>
              <a:xfrm flipH="1">
                <a:off x="8054162" y="1349136"/>
                <a:ext cx="2271322" cy="5340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20000"/>
                  </a:lnSpc>
                  <a:defRPr sz="1400" spc="8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8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</a:rPr>
                  <a:t>方便管理</a:t>
                </a:r>
                <a:endParaRPr kumimoji="0" lang="zh-CN" altLang="en-US" sz="2400" b="1" i="0" u="none" strike="noStrike" kern="1200" cap="none" spc="8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 flipH="1">
                <a:off x="6562547" y="1887616"/>
                <a:ext cx="4659630" cy="14198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</a:rPr>
                  <a:t>为管理员设置了特殊的个人主页，管理员可以对各种信息进行增删改查，包括航班管理（航班、舱位信息管理），机场管理（机场、城市、飞机信息管理）和提示管理。</a:t>
                </a: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</p:grpSp>
        <p:grpSp>
          <p:nvGrpSpPr>
            <p:cNvPr id="104" name="组合 103"/>
            <p:cNvGrpSpPr/>
            <p:nvPr/>
          </p:nvGrpSpPr>
          <p:grpSpPr>
            <a:xfrm>
              <a:off x="939741" y="4696192"/>
              <a:ext cx="3049270" cy="1541145"/>
              <a:chOff x="2237014" y="4024206"/>
              <a:chExt cx="3049270" cy="1541145"/>
            </a:xfrm>
          </p:grpSpPr>
          <p:sp>
            <p:nvSpPr>
              <p:cNvPr id="105" name="文本框 104"/>
              <p:cNvSpPr txBox="1"/>
              <p:nvPr/>
            </p:nvSpPr>
            <p:spPr>
              <a:xfrm flipH="1">
                <a:off x="2428784" y="4024206"/>
                <a:ext cx="2271322" cy="5340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20000"/>
                  </a:lnSpc>
                  <a:defRPr sz="1400" spc="8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8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</a:rPr>
                  <a:t>安全性</a:t>
                </a:r>
                <a:endParaRPr kumimoji="0" lang="zh-CN" altLang="en-US" sz="1400" b="1" i="0" u="none" strike="noStrike" kern="1200" cap="none" spc="8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106" name="矩形 105"/>
              <p:cNvSpPr/>
              <p:nvPr/>
            </p:nvSpPr>
            <p:spPr>
              <a:xfrm flipH="1">
                <a:off x="2237014" y="4477596"/>
                <a:ext cx="3049270" cy="10877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</a:rPr>
                  <a:t>实名制认证，确保行程安全。只有登录后才能购买机票，确保系统的可靠性。</a:t>
                </a: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8652643" y="4696650"/>
              <a:ext cx="2928620" cy="1621790"/>
              <a:chOff x="7330897" y="2085101"/>
              <a:chExt cx="2928620" cy="1621790"/>
            </a:xfrm>
          </p:grpSpPr>
          <p:sp>
            <p:nvSpPr>
              <p:cNvPr id="108" name="文本框 107"/>
              <p:cNvSpPr txBox="1"/>
              <p:nvPr/>
            </p:nvSpPr>
            <p:spPr>
              <a:xfrm flipH="1">
                <a:off x="7467422" y="2085101"/>
                <a:ext cx="2271322" cy="5340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20000"/>
                  </a:lnSpc>
                  <a:defRPr sz="1400" spc="8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8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</a:rPr>
                  <a:t>交互性</a:t>
                </a:r>
                <a:endParaRPr kumimoji="0" lang="zh-CN" altLang="en-US" sz="2400" b="1" i="0" u="none" strike="noStrike" kern="1200" cap="none" spc="8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109" name="矩形 108"/>
              <p:cNvSpPr/>
              <p:nvPr/>
            </p:nvSpPr>
            <p:spPr>
              <a:xfrm flipH="1">
                <a:off x="7330897" y="2619136"/>
                <a:ext cx="2928620" cy="10877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</a:rPr>
                  <a:t>用户与管理员通过反馈进行沟通，让系统不断完善，为用户提供更好的服务体验。</a:t>
                </a: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</p:grpSp>
        <p:grpSp>
          <p:nvGrpSpPr>
            <p:cNvPr id="110" name="组合 109"/>
            <p:cNvGrpSpPr/>
            <p:nvPr/>
          </p:nvGrpSpPr>
          <p:grpSpPr>
            <a:xfrm>
              <a:off x="287841" y="2529630"/>
              <a:ext cx="4554220" cy="1904365"/>
              <a:chOff x="972094" y="3292051"/>
              <a:chExt cx="4554220" cy="1904365"/>
            </a:xfrm>
          </p:grpSpPr>
          <p:sp>
            <p:nvSpPr>
              <p:cNvPr id="111" name="文本框 110"/>
              <p:cNvSpPr txBox="1"/>
              <p:nvPr/>
            </p:nvSpPr>
            <p:spPr>
              <a:xfrm flipH="1">
                <a:off x="2036989" y="3292051"/>
                <a:ext cx="2271322" cy="5340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20000"/>
                  </a:lnSpc>
                  <a:defRPr sz="1400" spc="8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8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</a:rPr>
                  <a:t>航班相关服务</a:t>
                </a:r>
                <a:endParaRPr kumimoji="0" lang="zh-CN" altLang="en-US" sz="2400" b="1" i="0" u="none" strike="noStrike" kern="1200" cap="none" spc="8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112" name="矩形 111"/>
              <p:cNvSpPr/>
              <p:nvPr/>
            </p:nvSpPr>
            <p:spPr>
              <a:xfrm flipH="1">
                <a:off x="972094" y="3776556"/>
                <a:ext cx="4554220" cy="14198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</a:rPr>
                  <a:t>根据出行需求选择航班订购机票、管理机票、查询行程、值机选座，了解出发地和到达地的时差信息、疫情风险等级信息等；实现航空公司与旅客之间的现代化管理链接。</a:t>
                </a:r>
                <a:endParaRPr kumimoji="0" lang="zh-CN" altLang="en-US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0" y="0"/>
            <a:ext cx="12192000" cy="1585595"/>
            <a:chOff x="0" y="0"/>
            <a:chExt cx="19200" cy="2540"/>
          </a:xfrm>
        </p:grpSpPr>
        <p:pic>
          <p:nvPicPr>
            <p:cNvPr id="7" name="图片 6" descr="飞机飞在云层上&#10;&#10;描述已自动生成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781" y="616"/>
              <a:ext cx="8000" cy="1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民航管理系统需求</a:t>
              </a:r>
              <a:endParaRPr lang="zh-CN" altLang="en-US" sz="4800"/>
            </a:p>
          </p:txBody>
        </p:sp>
      </p:grpSp>
      <p:sp>
        <p:nvSpPr>
          <p:cNvPr id="33" name="文本框 32"/>
          <p:cNvSpPr txBox="1"/>
          <p:nvPr/>
        </p:nvSpPr>
        <p:spPr>
          <a:xfrm flipH="1">
            <a:off x="2464435" y="1682750"/>
            <a:ext cx="152463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400" spc="8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8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rPr>
              <a:t>用户</a:t>
            </a:r>
            <a:endParaRPr kumimoji="0" lang="zh-CN" altLang="en-US" sz="3600" b="1" i="0" u="none" strike="noStrike" kern="1200" cap="none" spc="8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sp>
        <p:nvSpPr>
          <p:cNvPr id="34" name="文本框 33"/>
          <p:cNvSpPr txBox="1"/>
          <p:nvPr/>
        </p:nvSpPr>
        <p:spPr>
          <a:xfrm flipH="1">
            <a:off x="7875270" y="1682750"/>
            <a:ext cx="1918970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400" spc="8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8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cs"/>
              </a:rPr>
              <a:t>管理员</a:t>
            </a:r>
            <a:endParaRPr kumimoji="0" lang="zh-CN" altLang="en-US" sz="3600" b="1" i="0" u="none" strike="noStrike" kern="1200" cap="none" spc="8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思源宋体 ExtraLight" panose="02020200000000000000" pitchFamily="18" charset="-122"/>
              <a:ea typeface="思源宋体 ExtraLight" panose="02020200000000000000" pitchFamily="18" charset="-122"/>
              <a:cs typeface="+mn-cs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4442460" y="2821940"/>
            <a:ext cx="3261360" cy="2938780"/>
            <a:chOff x="6996" y="4444"/>
            <a:chExt cx="5136" cy="4628"/>
          </a:xfrm>
        </p:grpSpPr>
        <p:grpSp>
          <p:nvGrpSpPr>
            <p:cNvPr id="5" name="组合 4"/>
            <p:cNvGrpSpPr/>
            <p:nvPr/>
          </p:nvGrpSpPr>
          <p:grpSpPr>
            <a:xfrm>
              <a:off x="6996" y="4444"/>
              <a:ext cx="4769" cy="4628"/>
              <a:chOff x="6281" y="3504"/>
              <a:chExt cx="6762" cy="6362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6533" y="8110"/>
                <a:ext cx="2172" cy="1757"/>
                <a:chOff x="3751603" y="2302030"/>
                <a:chExt cx="3230934" cy="2612718"/>
              </a:xfrm>
              <a:solidFill>
                <a:srgbClr val="FBFBFB"/>
              </a:solidFill>
            </p:grpSpPr>
            <p:sp>
              <p:nvSpPr>
                <p:cNvPr id="27" name="任意多边形 27"/>
                <p:cNvSpPr/>
                <p:nvPr/>
              </p:nvSpPr>
              <p:spPr bwMode="auto">
                <a:xfrm rot="5400000">
                  <a:off x="3252978" y="2800655"/>
                  <a:ext cx="2612718" cy="1615467"/>
                </a:xfrm>
                <a:custGeom>
                  <a:avLst/>
                  <a:gdLst>
                    <a:gd name="connsiteX0" fmla="*/ 0 w 2612718"/>
                    <a:gd name="connsiteY0" fmla="*/ 1605702 h 1615467"/>
                    <a:gd name="connsiteX1" fmla="*/ 8394 w 2612718"/>
                    <a:gd name="connsiteY1" fmla="*/ 1527764 h 1615467"/>
                    <a:gd name="connsiteX2" fmla="*/ 36729 w 2612718"/>
                    <a:gd name="connsiteY2" fmla="*/ 1451002 h 1615467"/>
                    <a:gd name="connsiteX3" fmla="*/ 779075 w 2612718"/>
                    <a:gd name="connsiteY3" fmla="*/ 164465 h 1615467"/>
                    <a:gd name="connsiteX4" fmla="*/ 1065408 w 2612718"/>
                    <a:gd name="connsiteY4" fmla="*/ 0 h 1615467"/>
                    <a:gd name="connsiteX5" fmla="*/ 2550101 w 2612718"/>
                    <a:gd name="connsiteY5" fmla="*/ 0 h 1615467"/>
                    <a:gd name="connsiteX6" fmla="*/ 2612718 w 2612718"/>
                    <a:gd name="connsiteY6" fmla="*/ 9936 h 1615467"/>
                    <a:gd name="connsiteX7" fmla="*/ 2603902 w 2612718"/>
                    <a:gd name="connsiteY7" fmla="*/ 87703 h 1615467"/>
                    <a:gd name="connsiteX8" fmla="*/ 2574075 w 2612718"/>
                    <a:gd name="connsiteY8" fmla="*/ 164465 h 1615467"/>
                    <a:gd name="connsiteX9" fmla="*/ 1831729 w 2612718"/>
                    <a:gd name="connsiteY9" fmla="*/ 1451003 h 1615467"/>
                    <a:gd name="connsiteX10" fmla="*/ 1545396 w 2612718"/>
                    <a:gd name="connsiteY10" fmla="*/ 1615467 h 1615467"/>
                    <a:gd name="connsiteX11" fmla="*/ 60703 w 2612718"/>
                    <a:gd name="connsiteY11" fmla="*/ 1615467 h 16154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612718" h="1615467">
                      <a:moveTo>
                        <a:pt x="0" y="1605702"/>
                      </a:moveTo>
                      <a:lnTo>
                        <a:pt x="8394" y="1527764"/>
                      </a:lnTo>
                      <a:cubicBezTo>
                        <a:pt x="14690" y="1499745"/>
                        <a:pt x="24135" y="1473550"/>
                        <a:pt x="36729" y="1451002"/>
                      </a:cubicBezTo>
                      <a:cubicBezTo>
                        <a:pt x="779075" y="164465"/>
                        <a:pt x="779075" y="164465"/>
                        <a:pt x="779075" y="164465"/>
                      </a:cubicBezTo>
                      <a:cubicBezTo>
                        <a:pt x="832100" y="74274"/>
                        <a:pt x="962010" y="0"/>
                        <a:pt x="1065408" y="0"/>
                      </a:cubicBezTo>
                      <a:cubicBezTo>
                        <a:pt x="2550101" y="0"/>
                        <a:pt x="2550101" y="0"/>
                        <a:pt x="2550101" y="0"/>
                      </a:cubicBezTo>
                      <a:lnTo>
                        <a:pt x="2612718" y="9936"/>
                      </a:lnTo>
                      <a:lnTo>
                        <a:pt x="2603902" y="87703"/>
                      </a:lnTo>
                      <a:cubicBezTo>
                        <a:pt x="2597274" y="115722"/>
                        <a:pt x="2587332" y="141917"/>
                        <a:pt x="2574075" y="164465"/>
                      </a:cubicBezTo>
                      <a:cubicBezTo>
                        <a:pt x="1831729" y="1451003"/>
                        <a:pt x="1831729" y="1451003"/>
                        <a:pt x="1831729" y="1451003"/>
                      </a:cubicBezTo>
                      <a:cubicBezTo>
                        <a:pt x="1778704" y="1541193"/>
                        <a:pt x="1651445" y="1615467"/>
                        <a:pt x="1545396" y="1615467"/>
                      </a:cubicBezTo>
                      <a:lnTo>
                        <a:pt x="60703" y="1615467"/>
                      </a:lnTo>
                      <a:close/>
                    </a:path>
                  </a:pathLst>
                </a:custGeom>
                <a:grpFill/>
                <a:ln w="6350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8" name="任意多边形 28"/>
                <p:cNvSpPr/>
                <p:nvPr/>
              </p:nvSpPr>
              <p:spPr bwMode="auto">
                <a:xfrm rot="5400000">
                  <a:off x="4868445" y="2800655"/>
                  <a:ext cx="2612718" cy="1615467"/>
                </a:xfrm>
                <a:custGeom>
                  <a:avLst/>
                  <a:gdLst>
                    <a:gd name="connsiteX0" fmla="*/ 0 w 2612718"/>
                    <a:gd name="connsiteY0" fmla="*/ 9765 h 1615467"/>
                    <a:gd name="connsiteX1" fmla="*/ 60703 w 2612718"/>
                    <a:gd name="connsiteY1" fmla="*/ 0 h 1615467"/>
                    <a:gd name="connsiteX2" fmla="*/ 1545396 w 2612718"/>
                    <a:gd name="connsiteY2" fmla="*/ 0 h 1615467"/>
                    <a:gd name="connsiteX3" fmla="*/ 1831729 w 2612718"/>
                    <a:gd name="connsiteY3" fmla="*/ 164465 h 1615467"/>
                    <a:gd name="connsiteX4" fmla="*/ 2574075 w 2612718"/>
                    <a:gd name="connsiteY4" fmla="*/ 1451002 h 1615467"/>
                    <a:gd name="connsiteX5" fmla="*/ 2603902 w 2612718"/>
                    <a:gd name="connsiteY5" fmla="*/ 1527763 h 1615467"/>
                    <a:gd name="connsiteX6" fmla="*/ 2612718 w 2612718"/>
                    <a:gd name="connsiteY6" fmla="*/ 1605532 h 1615467"/>
                    <a:gd name="connsiteX7" fmla="*/ 2550101 w 2612718"/>
                    <a:gd name="connsiteY7" fmla="*/ 1615467 h 1615467"/>
                    <a:gd name="connsiteX8" fmla="*/ 1065408 w 2612718"/>
                    <a:gd name="connsiteY8" fmla="*/ 1615467 h 1615467"/>
                    <a:gd name="connsiteX9" fmla="*/ 779075 w 2612718"/>
                    <a:gd name="connsiteY9" fmla="*/ 1451002 h 1615467"/>
                    <a:gd name="connsiteX10" fmla="*/ 36729 w 2612718"/>
                    <a:gd name="connsiteY10" fmla="*/ 164465 h 1615467"/>
                    <a:gd name="connsiteX11" fmla="*/ 8394 w 2612718"/>
                    <a:gd name="connsiteY11" fmla="*/ 87703 h 16154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612718" h="1615467">
                      <a:moveTo>
                        <a:pt x="0" y="9765"/>
                      </a:moveTo>
                      <a:lnTo>
                        <a:pt x="60703" y="0"/>
                      </a:lnTo>
                      <a:cubicBezTo>
                        <a:pt x="1545396" y="0"/>
                        <a:pt x="1545396" y="0"/>
                        <a:pt x="1545396" y="0"/>
                      </a:cubicBezTo>
                      <a:cubicBezTo>
                        <a:pt x="1651445" y="0"/>
                        <a:pt x="1778704" y="74274"/>
                        <a:pt x="1831729" y="164465"/>
                      </a:cubicBezTo>
                      <a:cubicBezTo>
                        <a:pt x="2574075" y="1451002"/>
                        <a:pt x="2574075" y="1451002"/>
                        <a:pt x="2574075" y="1451002"/>
                      </a:cubicBezTo>
                      <a:cubicBezTo>
                        <a:pt x="2587332" y="1473550"/>
                        <a:pt x="2597274" y="1499745"/>
                        <a:pt x="2603902" y="1527763"/>
                      </a:cubicBezTo>
                      <a:lnTo>
                        <a:pt x="2612718" y="1605532"/>
                      </a:lnTo>
                      <a:lnTo>
                        <a:pt x="2550101" y="1615467"/>
                      </a:lnTo>
                      <a:lnTo>
                        <a:pt x="1065408" y="1615467"/>
                      </a:lnTo>
                      <a:cubicBezTo>
                        <a:pt x="962010" y="1615467"/>
                        <a:pt x="832100" y="1541193"/>
                        <a:pt x="779075" y="1451002"/>
                      </a:cubicBezTo>
                      <a:cubicBezTo>
                        <a:pt x="36729" y="164465"/>
                        <a:pt x="36729" y="164465"/>
                        <a:pt x="36729" y="164465"/>
                      </a:cubicBezTo>
                      <a:cubicBezTo>
                        <a:pt x="24135" y="141917"/>
                        <a:pt x="14690" y="115722"/>
                        <a:pt x="8394" y="87703"/>
                      </a:cubicBezTo>
                      <a:close/>
                    </a:path>
                  </a:pathLst>
                </a:custGeom>
                <a:grpFill/>
                <a:ln w="6350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4" name="组合 3"/>
              <p:cNvGrpSpPr/>
              <p:nvPr/>
            </p:nvGrpSpPr>
            <p:grpSpPr>
              <a:xfrm>
                <a:off x="6281" y="3504"/>
                <a:ext cx="6762" cy="6362"/>
                <a:chOff x="6281" y="3504"/>
                <a:chExt cx="6762" cy="6362"/>
              </a:xfrm>
            </p:grpSpPr>
            <p:sp>
              <p:nvSpPr>
                <p:cNvPr id="25" name="任意多边形 25"/>
                <p:cNvSpPr/>
                <p:nvPr/>
              </p:nvSpPr>
              <p:spPr bwMode="auto">
                <a:xfrm rot="5400000">
                  <a:off x="7006" y="6990"/>
                  <a:ext cx="1225" cy="2111"/>
                </a:xfrm>
                <a:custGeom>
                  <a:avLst/>
                  <a:gdLst>
                    <a:gd name="connsiteX0" fmla="*/ 0 w 1822414"/>
                    <a:gd name="connsiteY0" fmla="*/ 1569809 h 3139618"/>
                    <a:gd name="connsiteX1" fmla="*/ 37780 w 1822414"/>
                    <a:gd name="connsiteY1" fmla="*/ 1405344 h 3139618"/>
                    <a:gd name="connsiteX2" fmla="*/ 780126 w 1822414"/>
                    <a:gd name="connsiteY2" fmla="*/ 118807 h 3139618"/>
                    <a:gd name="connsiteX3" fmla="*/ 904403 w 1822414"/>
                    <a:gd name="connsiteY3" fmla="*/ 2753 h 3139618"/>
                    <a:gd name="connsiteX4" fmla="*/ 910715 w 1822414"/>
                    <a:gd name="connsiteY4" fmla="*/ 0 h 3139618"/>
                    <a:gd name="connsiteX5" fmla="*/ 917018 w 1822414"/>
                    <a:gd name="connsiteY5" fmla="*/ 2753 h 3139618"/>
                    <a:gd name="connsiteX6" fmla="*/ 1040300 w 1822414"/>
                    <a:gd name="connsiteY6" fmla="*/ 118807 h 3139618"/>
                    <a:gd name="connsiteX7" fmla="*/ 1782646 w 1822414"/>
                    <a:gd name="connsiteY7" fmla="*/ 1405344 h 3139618"/>
                    <a:gd name="connsiteX8" fmla="*/ 1782646 w 1822414"/>
                    <a:gd name="connsiteY8" fmla="*/ 1734274 h 3139618"/>
                    <a:gd name="connsiteX9" fmla="*/ 1040300 w 1822414"/>
                    <a:gd name="connsiteY9" fmla="*/ 3020812 h 3139618"/>
                    <a:gd name="connsiteX10" fmla="*/ 917018 w 1822414"/>
                    <a:gd name="connsiteY10" fmla="*/ 3136865 h 3139618"/>
                    <a:gd name="connsiteX11" fmla="*/ 910715 w 1822414"/>
                    <a:gd name="connsiteY11" fmla="*/ 3139618 h 3139618"/>
                    <a:gd name="connsiteX12" fmla="*/ 904403 w 1822414"/>
                    <a:gd name="connsiteY12" fmla="*/ 3136865 h 3139618"/>
                    <a:gd name="connsiteX13" fmla="*/ 780126 w 1822414"/>
                    <a:gd name="connsiteY13" fmla="*/ 3020812 h 3139618"/>
                    <a:gd name="connsiteX14" fmla="*/ 37780 w 1822414"/>
                    <a:gd name="connsiteY14" fmla="*/ 1734274 h 3139618"/>
                    <a:gd name="connsiteX15" fmla="*/ 0 w 1822414"/>
                    <a:gd name="connsiteY15" fmla="*/ 1569809 h 3139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22414" h="3139618">
                      <a:moveTo>
                        <a:pt x="0" y="1569809"/>
                      </a:moveTo>
                      <a:cubicBezTo>
                        <a:pt x="0" y="1510124"/>
                        <a:pt x="12593" y="1450440"/>
                        <a:pt x="37780" y="1405344"/>
                      </a:cubicBezTo>
                      <a:cubicBezTo>
                        <a:pt x="780126" y="118807"/>
                        <a:pt x="780126" y="118807"/>
                        <a:pt x="780126" y="118807"/>
                      </a:cubicBezTo>
                      <a:cubicBezTo>
                        <a:pt x="806638" y="73712"/>
                        <a:pt x="852372" y="32595"/>
                        <a:pt x="904403" y="2753"/>
                      </a:cubicBezTo>
                      <a:lnTo>
                        <a:pt x="910715" y="0"/>
                      </a:lnTo>
                      <a:lnTo>
                        <a:pt x="917018" y="2753"/>
                      </a:lnTo>
                      <a:cubicBezTo>
                        <a:pt x="968717" y="32595"/>
                        <a:pt x="1013788" y="73712"/>
                        <a:pt x="1040300" y="118807"/>
                      </a:cubicBezTo>
                      <a:cubicBezTo>
                        <a:pt x="1782646" y="1405344"/>
                        <a:pt x="1782646" y="1405344"/>
                        <a:pt x="1782646" y="1405344"/>
                      </a:cubicBezTo>
                      <a:cubicBezTo>
                        <a:pt x="1835671" y="1495535"/>
                        <a:pt x="1835671" y="1644083"/>
                        <a:pt x="1782646" y="1734274"/>
                      </a:cubicBezTo>
                      <a:cubicBezTo>
                        <a:pt x="1040300" y="3020812"/>
                        <a:pt x="1040300" y="3020812"/>
                        <a:pt x="1040300" y="3020812"/>
                      </a:cubicBezTo>
                      <a:cubicBezTo>
                        <a:pt x="1013788" y="3065907"/>
                        <a:pt x="968717" y="3107023"/>
                        <a:pt x="917018" y="3136865"/>
                      </a:cubicBezTo>
                      <a:lnTo>
                        <a:pt x="910715" y="3139618"/>
                      </a:lnTo>
                      <a:lnTo>
                        <a:pt x="904403" y="3136865"/>
                      </a:lnTo>
                      <a:cubicBezTo>
                        <a:pt x="852372" y="3107023"/>
                        <a:pt x="806638" y="3065907"/>
                        <a:pt x="780126" y="3020812"/>
                      </a:cubicBezTo>
                      <a:cubicBezTo>
                        <a:pt x="37780" y="1734274"/>
                        <a:pt x="37780" y="1734274"/>
                        <a:pt x="37780" y="1734274"/>
                      </a:cubicBezTo>
                      <a:cubicBezTo>
                        <a:pt x="12593" y="1689179"/>
                        <a:pt x="0" y="1629494"/>
                        <a:pt x="0" y="1569809"/>
                      </a:cubicBezTo>
                      <a:close/>
                    </a:path>
                  </a:pathLst>
                </a:custGeom>
                <a:solidFill>
                  <a:srgbClr val="FBFBFB"/>
                </a:solidFill>
                <a:ln w="6350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72" name="组合 71"/>
                <p:cNvGrpSpPr/>
                <p:nvPr/>
              </p:nvGrpSpPr>
              <p:grpSpPr>
                <a:xfrm>
                  <a:off x="6281" y="8431"/>
                  <a:ext cx="1500" cy="1389"/>
                  <a:chOff x="5961444" y="1763817"/>
                  <a:chExt cx="952500" cy="881997"/>
                </a:xfrm>
                <a:scene3d>
                  <a:camera prst="isometricOffAxis2Left">
                    <a:rot lat="2700000" lon="2400000" rev="0"/>
                  </a:camera>
                  <a:lightRig rig="threePt" dir="t"/>
                </a:scene3d>
              </p:grpSpPr>
              <p:sp>
                <p:nvSpPr>
                  <p:cNvPr id="73" name="文本框 72"/>
                  <p:cNvSpPr txBox="1"/>
                  <p:nvPr/>
                </p:nvSpPr>
                <p:spPr>
                  <a:xfrm flipH="1">
                    <a:off x="5961444" y="1763817"/>
                    <a:ext cx="952500" cy="8022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altLang="zh-CN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</a:rPr>
                      <a:t>01</a:t>
                    </a:r>
                    <a:endParaRPr kumimoji="0" lang="zh-CN" altLang="en-US" sz="3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cs"/>
                    </a:endParaRPr>
                  </a:p>
                </p:txBody>
              </p:sp>
              <p:sp>
                <p:nvSpPr>
                  <p:cNvPr id="74" name="文本框 73"/>
                  <p:cNvSpPr txBox="1"/>
                  <p:nvPr/>
                </p:nvSpPr>
                <p:spPr>
                  <a:xfrm flipH="1">
                    <a:off x="5961444" y="2192716"/>
                    <a:ext cx="952500" cy="45309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altLang="zh-CN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</a:rPr>
                      <a:t>STEP</a:t>
                    </a:r>
                    <a:endParaRPr kumimoji="0" lang="zh-CN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cs"/>
                    </a:endParaRPr>
                  </a:p>
                </p:txBody>
              </p:sp>
            </p:grpSp>
            <p:grpSp>
              <p:nvGrpSpPr>
                <p:cNvPr id="3" name="组合 2"/>
                <p:cNvGrpSpPr/>
                <p:nvPr/>
              </p:nvGrpSpPr>
              <p:grpSpPr>
                <a:xfrm>
                  <a:off x="7371" y="3504"/>
                  <a:ext cx="5672" cy="6362"/>
                  <a:chOff x="7371" y="3504"/>
                  <a:chExt cx="5672" cy="6362"/>
                </a:xfrm>
              </p:grpSpPr>
              <p:sp>
                <p:nvSpPr>
                  <p:cNvPr id="29" name="任意多边形 29"/>
                  <p:cNvSpPr/>
                  <p:nvPr/>
                </p:nvSpPr>
                <p:spPr bwMode="auto">
                  <a:xfrm rot="5400000">
                    <a:off x="8092" y="5106"/>
                    <a:ext cx="1225" cy="2111"/>
                  </a:xfrm>
                  <a:custGeom>
                    <a:avLst/>
                    <a:gdLst>
                      <a:gd name="connsiteX0" fmla="*/ 0 w 1822414"/>
                      <a:gd name="connsiteY0" fmla="*/ 1569809 h 3139618"/>
                      <a:gd name="connsiteX1" fmla="*/ 37780 w 1822414"/>
                      <a:gd name="connsiteY1" fmla="*/ 1405344 h 3139618"/>
                      <a:gd name="connsiteX2" fmla="*/ 780126 w 1822414"/>
                      <a:gd name="connsiteY2" fmla="*/ 118807 h 3139618"/>
                      <a:gd name="connsiteX3" fmla="*/ 904403 w 1822414"/>
                      <a:gd name="connsiteY3" fmla="*/ 2753 h 3139618"/>
                      <a:gd name="connsiteX4" fmla="*/ 910715 w 1822414"/>
                      <a:gd name="connsiteY4" fmla="*/ 0 h 3139618"/>
                      <a:gd name="connsiteX5" fmla="*/ 917018 w 1822414"/>
                      <a:gd name="connsiteY5" fmla="*/ 2753 h 3139618"/>
                      <a:gd name="connsiteX6" fmla="*/ 1040300 w 1822414"/>
                      <a:gd name="connsiteY6" fmla="*/ 118807 h 3139618"/>
                      <a:gd name="connsiteX7" fmla="*/ 1782646 w 1822414"/>
                      <a:gd name="connsiteY7" fmla="*/ 1405344 h 3139618"/>
                      <a:gd name="connsiteX8" fmla="*/ 1782646 w 1822414"/>
                      <a:gd name="connsiteY8" fmla="*/ 1734274 h 3139618"/>
                      <a:gd name="connsiteX9" fmla="*/ 1040300 w 1822414"/>
                      <a:gd name="connsiteY9" fmla="*/ 3020812 h 3139618"/>
                      <a:gd name="connsiteX10" fmla="*/ 917018 w 1822414"/>
                      <a:gd name="connsiteY10" fmla="*/ 3136865 h 3139618"/>
                      <a:gd name="connsiteX11" fmla="*/ 910715 w 1822414"/>
                      <a:gd name="connsiteY11" fmla="*/ 3139618 h 3139618"/>
                      <a:gd name="connsiteX12" fmla="*/ 904403 w 1822414"/>
                      <a:gd name="connsiteY12" fmla="*/ 3136865 h 3139618"/>
                      <a:gd name="connsiteX13" fmla="*/ 780126 w 1822414"/>
                      <a:gd name="connsiteY13" fmla="*/ 3020812 h 3139618"/>
                      <a:gd name="connsiteX14" fmla="*/ 37780 w 1822414"/>
                      <a:gd name="connsiteY14" fmla="*/ 1734274 h 3139618"/>
                      <a:gd name="connsiteX15" fmla="*/ 0 w 1822414"/>
                      <a:gd name="connsiteY15" fmla="*/ 1569809 h 3139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822414" h="3139618">
                        <a:moveTo>
                          <a:pt x="0" y="1569809"/>
                        </a:moveTo>
                        <a:cubicBezTo>
                          <a:pt x="0" y="1510124"/>
                          <a:pt x="12593" y="1450440"/>
                          <a:pt x="37780" y="1405344"/>
                        </a:cubicBezTo>
                        <a:cubicBezTo>
                          <a:pt x="780126" y="118807"/>
                          <a:pt x="780126" y="118807"/>
                          <a:pt x="780126" y="118807"/>
                        </a:cubicBezTo>
                        <a:cubicBezTo>
                          <a:pt x="806638" y="73712"/>
                          <a:pt x="852372" y="32595"/>
                          <a:pt x="904403" y="2753"/>
                        </a:cubicBezTo>
                        <a:lnTo>
                          <a:pt x="910715" y="0"/>
                        </a:lnTo>
                        <a:lnTo>
                          <a:pt x="917018" y="2753"/>
                        </a:lnTo>
                        <a:cubicBezTo>
                          <a:pt x="968717" y="32595"/>
                          <a:pt x="1013788" y="73712"/>
                          <a:pt x="1040300" y="118807"/>
                        </a:cubicBezTo>
                        <a:cubicBezTo>
                          <a:pt x="1782646" y="1405344"/>
                          <a:pt x="1782646" y="1405344"/>
                          <a:pt x="1782646" y="1405344"/>
                        </a:cubicBezTo>
                        <a:cubicBezTo>
                          <a:pt x="1835671" y="1495535"/>
                          <a:pt x="1835671" y="1644083"/>
                          <a:pt x="1782646" y="1734274"/>
                        </a:cubicBezTo>
                        <a:cubicBezTo>
                          <a:pt x="1040300" y="3020812"/>
                          <a:pt x="1040300" y="3020812"/>
                          <a:pt x="1040300" y="3020812"/>
                        </a:cubicBezTo>
                        <a:cubicBezTo>
                          <a:pt x="1013788" y="3065907"/>
                          <a:pt x="968717" y="3107023"/>
                          <a:pt x="917018" y="3136865"/>
                        </a:cubicBezTo>
                        <a:lnTo>
                          <a:pt x="910715" y="3139618"/>
                        </a:lnTo>
                        <a:lnTo>
                          <a:pt x="904403" y="3136865"/>
                        </a:lnTo>
                        <a:cubicBezTo>
                          <a:pt x="852372" y="3107023"/>
                          <a:pt x="806638" y="3065907"/>
                          <a:pt x="780126" y="3020812"/>
                        </a:cubicBezTo>
                        <a:cubicBezTo>
                          <a:pt x="37780" y="1734274"/>
                          <a:pt x="37780" y="1734274"/>
                          <a:pt x="37780" y="1734274"/>
                        </a:cubicBezTo>
                        <a:cubicBezTo>
                          <a:pt x="12593" y="1689179"/>
                          <a:pt x="0" y="1629494"/>
                          <a:pt x="0" y="1569809"/>
                        </a:cubicBezTo>
                        <a:close/>
                      </a:path>
                    </a:pathLst>
                  </a:custGeom>
                  <a:solidFill>
                    <a:srgbClr val="FBFBFB"/>
                  </a:solidFill>
                  <a:ln w="6350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cs"/>
                      <a:sym typeface="Arial" panose="020B0604020202020204" pitchFamily="34" charset="0"/>
                    </a:endParaRPr>
                  </a:p>
                </p:txBody>
              </p:sp>
              <p:grpSp>
                <p:nvGrpSpPr>
                  <p:cNvPr id="30" name="组合 29"/>
                  <p:cNvGrpSpPr/>
                  <p:nvPr/>
                </p:nvGrpSpPr>
                <p:grpSpPr>
                  <a:xfrm>
                    <a:off x="7619" y="6225"/>
                    <a:ext cx="2172" cy="1757"/>
                    <a:chOff x="3751603" y="2302030"/>
                    <a:chExt cx="3230934" cy="2612718"/>
                  </a:xfrm>
                  <a:solidFill>
                    <a:srgbClr val="FBFBFB"/>
                  </a:solidFill>
                </p:grpSpPr>
                <p:sp>
                  <p:nvSpPr>
                    <p:cNvPr id="31" name="任意多边形 31"/>
                    <p:cNvSpPr/>
                    <p:nvPr/>
                  </p:nvSpPr>
                  <p:spPr bwMode="auto">
                    <a:xfrm rot="5400000">
                      <a:off x="3252978" y="2800655"/>
                      <a:ext cx="2612718" cy="1615467"/>
                    </a:xfrm>
                    <a:custGeom>
                      <a:avLst/>
                      <a:gdLst>
                        <a:gd name="connsiteX0" fmla="*/ 0 w 2612718"/>
                        <a:gd name="connsiteY0" fmla="*/ 1605702 h 1615467"/>
                        <a:gd name="connsiteX1" fmla="*/ 8394 w 2612718"/>
                        <a:gd name="connsiteY1" fmla="*/ 1527764 h 1615467"/>
                        <a:gd name="connsiteX2" fmla="*/ 36729 w 2612718"/>
                        <a:gd name="connsiteY2" fmla="*/ 1451002 h 1615467"/>
                        <a:gd name="connsiteX3" fmla="*/ 779075 w 2612718"/>
                        <a:gd name="connsiteY3" fmla="*/ 164465 h 1615467"/>
                        <a:gd name="connsiteX4" fmla="*/ 1065408 w 2612718"/>
                        <a:gd name="connsiteY4" fmla="*/ 0 h 1615467"/>
                        <a:gd name="connsiteX5" fmla="*/ 2550101 w 2612718"/>
                        <a:gd name="connsiteY5" fmla="*/ 0 h 1615467"/>
                        <a:gd name="connsiteX6" fmla="*/ 2612718 w 2612718"/>
                        <a:gd name="connsiteY6" fmla="*/ 9936 h 1615467"/>
                        <a:gd name="connsiteX7" fmla="*/ 2603902 w 2612718"/>
                        <a:gd name="connsiteY7" fmla="*/ 87703 h 1615467"/>
                        <a:gd name="connsiteX8" fmla="*/ 2574075 w 2612718"/>
                        <a:gd name="connsiteY8" fmla="*/ 164465 h 1615467"/>
                        <a:gd name="connsiteX9" fmla="*/ 1831729 w 2612718"/>
                        <a:gd name="connsiteY9" fmla="*/ 1451003 h 1615467"/>
                        <a:gd name="connsiteX10" fmla="*/ 1545396 w 2612718"/>
                        <a:gd name="connsiteY10" fmla="*/ 1615467 h 1615467"/>
                        <a:gd name="connsiteX11" fmla="*/ 60703 w 2612718"/>
                        <a:gd name="connsiteY11" fmla="*/ 1615467 h 161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12718" h="1615467">
                          <a:moveTo>
                            <a:pt x="0" y="1605702"/>
                          </a:moveTo>
                          <a:lnTo>
                            <a:pt x="8394" y="1527764"/>
                          </a:lnTo>
                          <a:cubicBezTo>
                            <a:pt x="14690" y="1499745"/>
                            <a:pt x="24135" y="1473550"/>
                            <a:pt x="36729" y="1451002"/>
                          </a:cubicBezTo>
                          <a:cubicBezTo>
                            <a:pt x="779075" y="164465"/>
                            <a:pt x="779075" y="164465"/>
                            <a:pt x="779075" y="164465"/>
                          </a:cubicBezTo>
                          <a:cubicBezTo>
                            <a:pt x="832100" y="74274"/>
                            <a:pt x="962010" y="0"/>
                            <a:pt x="1065408" y="0"/>
                          </a:cubicBezTo>
                          <a:cubicBezTo>
                            <a:pt x="2550101" y="0"/>
                            <a:pt x="2550101" y="0"/>
                            <a:pt x="2550101" y="0"/>
                          </a:cubicBezTo>
                          <a:lnTo>
                            <a:pt x="2612718" y="9936"/>
                          </a:lnTo>
                          <a:lnTo>
                            <a:pt x="2603902" y="87703"/>
                          </a:lnTo>
                          <a:cubicBezTo>
                            <a:pt x="2597274" y="115722"/>
                            <a:pt x="2587332" y="141917"/>
                            <a:pt x="2574075" y="164465"/>
                          </a:cubicBezTo>
                          <a:cubicBezTo>
                            <a:pt x="1831729" y="1451003"/>
                            <a:pt x="1831729" y="1451003"/>
                            <a:pt x="1831729" y="1451003"/>
                          </a:cubicBezTo>
                          <a:cubicBezTo>
                            <a:pt x="1778704" y="1541193"/>
                            <a:pt x="1651445" y="1615467"/>
                            <a:pt x="1545396" y="1615467"/>
                          </a:cubicBezTo>
                          <a:lnTo>
                            <a:pt x="60703" y="1615467"/>
                          </a:lnTo>
                          <a:close/>
                        </a:path>
                      </a:pathLst>
                    </a:custGeom>
                    <a:grpFill/>
                    <a:ln w="6350">
                      <a:solidFill>
                        <a:schemeClr val="bg1">
                          <a:lumMod val="65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2" name="任意多边形 32"/>
                    <p:cNvSpPr/>
                    <p:nvPr/>
                  </p:nvSpPr>
                  <p:spPr bwMode="auto">
                    <a:xfrm rot="5400000">
                      <a:off x="4868445" y="2800655"/>
                      <a:ext cx="2612718" cy="1615467"/>
                    </a:xfrm>
                    <a:custGeom>
                      <a:avLst/>
                      <a:gdLst>
                        <a:gd name="connsiteX0" fmla="*/ 0 w 2612718"/>
                        <a:gd name="connsiteY0" fmla="*/ 9765 h 1615467"/>
                        <a:gd name="connsiteX1" fmla="*/ 60703 w 2612718"/>
                        <a:gd name="connsiteY1" fmla="*/ 0 h 1615467"/>
                        <a:gd name="connsiteX2" fmla="*/ 1545396 w 2612718"/>
                        <a:gd name="connsiteY2" fmla="*/ 0 h 1615467"/>
                        <a:gd name="connsiteX3" fmla="*/ 1831729 w 2612718"/>
                        <a:gd name="connsiteY3" fmla="*/ 164465 h 1615467"/>
                        <a:gd name="connsiteX4" fmla="*/ 2574075 w 2612718"/>
                        <a:gd name="connsiteY4" fmla="*/ 1451002 h 1615467"/>
                        <a:gd name="connsiteX5" fmla="*/ 2603902 w 2612718"/>
                        <a:gd name="connsiteY5" fmla="*/ 1527763 h 1615467"/>
                        <a:gd name="connsiteX6" fmla="*/ 2612718 w 2612718"/>
                        <a:gd name="connsiteY6" fmla="*/ 1605532 h 1615467"/>
                        <a:gd name="connsiteX7" fmla="*/ 2550101 w 2612718"/>
                        <a:gd name="connsiteY7" fmla="*/ 1615467 h 1615467"/>
                        <a:gd name="connsiteX8" fmla="*/ 1065408 w 2612718"/>
                        <a:gd name="connsiteY8" fmla="*/ 1615467 h 1615467"/>
                        <a:gd name="connsiteX9" fmla="*/ 779075 w 2612718"/>
                        <a:gd name="connsiteY9" fmla="*/ 1451002 h 1615467"/>
                        <a:gd name="connsiteX10" fmla="*/ 36729 w 2612718"/>
                        <a:gd name="connsiteY10" fmla="*/ 164465 h 1615467"/>
                        <a:gd name="connsiteX11" fmla="*/ 8394 w 2612718"/>
                        <a:gd name="connsiteY11" fmla="*/ 87703 h 161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12718" h="1615467">
                          <a:moveTo>
                            <a:pt x="0" y="9765"/>
                          </a:moveTo>
                          <a:lnTo>
                            <a:pt x="60703" y="0"/>
                          </a:lnTo>
                          <a:cubicBezTo>
                            <a:pt x="1545396" y="0"/>
                            <a:pt x="1545396" y="0"/>
                            <a:pt x="1545396" y="0"/>
                          </a:cubicBezTo>
                          <a:cubicBezTo>
                            <a:pt x="1651445" y="0"/>
                            <a:pt x="1778704" y="74274"/>
                            <a:pt x="1831729" y="164465"/>
                          </a:cubicBezTo>
                          <a:cubicBezTo>
                            <a:pt x="2574075" y="1451002"/>
                            <a:pt x="2574075" y="1451002"/>
                            <a:pt x="2574075" y="1451002"/>
                          </a:cubicBezTo>
                          <a:cubicBezTo>
                            <a:pt x="2587332" y="1473550"/>
                            <a:pt x="2597274" y="1499745"/>
                            <a:pt x="2603902" y="1527763"/>
                          </a:cubicBezTo>
                          <a:lnTo>
                            <a:pt x="2612718" y="1605532"/>
                          </a:lnTo>
                          <a:lnTo>
                            <a:pt x="2550101" y="1615467"/>
                          </a:lnTo>
                          <a:lnTo>
                            <a:pt x="1065408" y="1615467"/>
                          </a:lnTo>
                          <a:cubicBezTo>
                            <a:pt x="962010" y="1615467"/>
                            <a:pt x="832100" y="1541193"/>
                            <a:pt x="779075" y="1451002"/>
                          </a:cubicBezTo>
                          <a:cubicBezTo>
                            <a:pt x="36729" y="164465"/>
                            <a:pt x="36729" y="164465"/>
                            <a:pt x="36729" y="164465"/>
                          </a:cubicBezTo>
                          <a:cubicBezTo>
                            <a:pt x="24135" y="141917"/>
                            <a:pt x="14690" y="115722"/>
                            <a:pt x="8394" y="87703"/>
                          </a:cubicBezTo>
                          <a:close/>
                        </a:path>
                      </a:pathLst>
                    </a:custGeom>
                    <a:grpFill/>
                    <a:ln w="6350">
                      <a:solidFill>
                        <a:schemeClr val="bg1">
                          <a:lumMod val="65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  <a:sym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21" name="任意多边形 21"/>
                  <p:cNvSpPr/>
                  <p:nvPr/>
                </p:nvSpPr>
                <p:spPr bwMode="auto">
                  <a:xfrm rot="5400000">
                    <a:off x="9179" y="3221"/>
                    <a:ext cx="1225" cy="2111"/>
                  </a:xfrm>
                  <a:custGeom>
                    <a:avLst/>
                    <a:gdLst>
                      <a:gd name="connsiteX0" fmla="*/ 0 w 1822414"/>
                      <a:gd name="connsiteY0" fmla="*/ 1569809 h 3139618"/>
                      <a:gd name="connsiteX1" fmla="*/ 37780 w 1822414"/>
                      <a:gd name="connsiteY1" fmla="*/ 1405344 h 3139618"/>
                      <a:gd name="connsiteX2" fmla="*/ 780126 w 1822414"/>
                      <a:gd name="connsiteY2" fmla="*/ 118807 h 3139618"/>
                      <a:gd name="connsiteX3" fmla="*/ 904403 w 1822414"/>
                      <a:gd name="connsiteY3" fmla="*/ 2753 h 3139618"/>
                      <a:gd name="connsiteX4" fmla="*/ 910715 w 1822414"/>
                      <a:gd name="connsiteY4" fmla="*/ 0 h 3139618"/>
                      <a:gd name="connsiteX5" fmla="*/ 917018 w 1822414"/>
                      <a:gd name="connsiteY5" fmla="*/ 2753 h 3139618"/>
                      <a:gd name="connsiteX6" fmla="*/ 1040300 w 1822414"/>
                      <a:gd name="connsiteY6" fmla="*/ 118807 h 3139618"/>
                      <a:gd name="connsiteX7" fmla="*/ 1782646 w 1822414"/>
                      <a:gd name="connsiteY7" fmla="*/ 1405344 h 3139618"/>
                      <a:gd name="connsiteX8" fmla="*/ 1782646 w 1822414"/>
                      <a:gd name="connsiteY8" fmla="*/ 1734274 h 3139618"/>
                      <a:gd name="connsiteX9" fmla="*/ 1040300 w 1822414"/>
                      <a:gd name="connsiteY9" fmla="*/ 3020812 h 3139618"/>
                      <a:gd name="connsiteX10" fmla="*/ 917018 w 1822414"/>
                      <a:gd name="connsiteY10" fmla="*/ 3136865 h 3139618"/>
                      <a:gd name="connsiteX11" fmla="*/ 910715 w 1822414"/>
                      <a:gd name="connsiteY11" fmla="*/ 3139618 h 3139618"/>
                      <a:gd name="connsiteX12" fmla="*/ 904403 w 1822414"/>
                      <a:gd name="connsiteY12" fmla="*/ 3136865 h 3139618"/>
                      <a:gd name="connsiteX13" fmla="*/ 780126 w 1822414"/>
                      <a:gd name="connsiteY13" fmla="*/ 3020812 h 3139618"/>
                      <a:gd name="connsiteX14" fmla="*/ 37780 w 1822414"/>
                      <a:gd name="connsiteY14" fmla="*/ 1734274 h 3139618"/>
                      <a:gd name="connsiteX15" fmla="*/ 0 w 1822414"/>
                      <a:gd name="connsiteY15" fmla="*/ 1569809 h 3139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822414" h="3139618">
                        <a:moveTo>
                          <a:pt x="0" y="1569809"/>
                        </a:moveTo>
                        <a:cubicBezTo>
                          <a:pt x="0" y="1510124"/>
                          <a:pt x="12593" y="1450440"/>
                          <a:pt x="37780" y="1405344"/>
                        </a:cubicBezTo>
                        <a:cubicBezTo>
                          <a:pt x="780126" y="118807"/>
                          <a:pt x="780126" y="118807"/>
                          <a:pt x="780126" y="118807"/>
                        </a:cubicBezTo>
                        <a:cubicBezTo>
                          <a:pt x="806638" y="73712"/>
                          <a:pt x="852372" y="32595"/>
                          <a:pt x="904403" y="2753"/>
                        </a:cubicBezTo>
                        <a:lnTo>
                          <a:pt x="910715" y="0"/>
                        </a:lnTo>
                        <a:lnTo>
                          <a:pt x="917018" y="2753"/>
                        </a:lnTo>
                        <a:cubicBezTo>
                          <a:pt x="968717" y="32595"/>
                          <a:pt x="1013788" y="73712"/>
                          <a:pt x="1040300" y="118807"/>
                        </a:cubicBezTo>
                        <a:cubicBezTo>
                          <a:pt x="1782646" y="1405344"/>
                          <a:pt x="1782646" y="1405344"/>
                          <a:pt x="1782646" y="1405344"/>
                        </a:cubicBezTo>
                        <a:cubicBezTo>
                          <a:pt x="1835671" y="1495535"/>
                          <a:pt x="1835671" y="1644083"/>
                          <a:pt x="1782646" y="1734274"/>
                        </a:cubicBezTo>
                        <a:cubicBezTo>
                          <a:pt x="1040300" y="3020812"/>
                          <a:pt x="1040300" y="3020812"/>
                          <a:pt x="1040300" y="3020812"/>
                        </a:cubicBezTo>
                        <a:cubicBezTo>
                          <a:pt x="1013788" y="3065907"/>
                          <a:pt x="968717" y="3107023"/>
                          <a:pt x="917018" y="3136865"/>
                        </a:cubicBezTo>
                        <a:lnTo>
                          <a:pt x="910715" y="3139618"/>
                        </a:lnTo>
                        <a:lnTo>
                          <a:pt x="904403" y="3136865"/>
                        </a:lnTo>
                        <a:cubicBezTo>
                          <a:pt x="852372" y="3107023"/>
                          <a:pt x="806638" y="3065907"/>
                          <a:pt x="780126" y="3020812"/>
                        </a:cubicBezTo>
                        <a:cubicBezTo>
                          <a:pt x="37780" y="1734274"/>
                          <a:pt x="37780" y="1734274"/>
                          <a:pt x="37780" y="1734274"/>
                        </a:cubicBezTo>
                        <a:cubicBezTo>
                          <a:pt x="12593" y="1689179"/>
                          <a:pt x="0" y="1629494"/>
                          <a:pt x="0" y="1569809"/>
                        </a:cubicBezTo>
                        <a:close/>
                      </a:path>
                    </a:pathLst>
                  </a:custGeom>
                  <a:solidFill>
                    <a:srgbClr val="FBFBFB"/>
                  </a:solidFill>
                  <a:ln w="6350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cs"/>
                      <a:sym typeface="Arial" panose="020B0604020202020204" pitchFamily="34" charset="0"/>
                    </a:endParaRPr>
                  </a:p>
                </p:txBody>
              </p:sp>
              <p:grpSp>
                <p:nvGrpSpPr>
                  <p:cNvPr id="22" name="组合 21"/>
                  <p:cNvGrpSpPr/>
                  <p:nvPr/>
                </p:nvGrpSpPr>
                <p:grpSpPr>
                  <a:xfrm>
                    <a:off x="8705" y="4340"/>
                    <a:ext cx="2172" cy="1757"/>
                    <a:chOff x="3751603" y="2302030"/>
                    <a:chExt cx="3230934" cy="2612718"/>
                  </a:xfrm>
                  <a:solidFill>
                    <a:srgbClr val="FBFBFB"/>
                  </a:solidFill>
                </p:grpSpPr>
                <p:sp>
                  <p:nvSpPr>
                    <p:cNvPr id="23" name="任意多边形 23"/>
                    <p:cNvSpPr/>
                    <p:nvPr/>
                  </p:nvSpPr>
                  <p:spPr bwMode="auto">
                    <a:xfrm rot="5400000">
                      <a:off x="3252978" y="2800655"/>
                      <a:ext cx="2612718" cy="1615467"/>
                    </a:xfrm>
                    <a:custGeom>
                      <a:avLst/>
                      <a:gdLst>
                        <a:gd name="connsiteX0" fmla="*/ 0 w 2612718"/>
                        <a:gd name="connsiteY0" fmla="*/ 1605702 h 1615467"/>
                        <a:gd name="connsiteX1" fmla="*/ 8394 w 2612718"/>
                        <a:gd name="connsiteY1" fmla="*/ 1527764 h 1615467"/>
                        <a:gd name="connsiteX2" fmla="*/ 36729 w 2612718"/>
                        <a:gd name="connsiteY2" fmla="*/ 1451002 h 1615467"/>
                        <a:gd name="connsiteX3" fmla="*/ 779075 w 2612718"/>
                        <a:gd name="connsiteY3" fmla="*/ 164465 h 1615467"/>
                        <a:gd name="connsiteX4" fmla="*/ 1065408 w 2612718"/>
                        <a:gd name="connsiteY4" fmla="*/ 0 h 1615467"/>
                        <a:gd name="connsiteX5" fmla="*/ 2550101 w 2612718"/>
                        <a:gd name="connsiteY5" fmla="*/ 0 h 1615467"/>
                        <a:gd name="connsiteX6" fmla="*/ 2612718 w 2612718"/>
                        <a:gd name="connsiteY6" fmla="*/ 9936 h 1615467"/>
                        <a:gd name="connsiteX7" fmla="*/ 2603902 w 2612718"/>
                        <a:gd name="connsiteY7" fmla="*/ 87703 h 1615467"/>
                        <a:gd name="connsiteX8" fmla="*/ 2574075 w 2612718"/>
                        <a:gd name="connsiteY8" fmla="*/ 164465 h 1615467"/>
                        <a:gd name="connsiteX9" fmla="*/ 1831729 w 2612718"/>
                        <a:gd name="connsiteY9" fmla="*/ 1451003 h 1615467"/>
                        <a:gd name="connsiteX10" fmla="*/ 1545396 w 2612718"/>
                        <a:gd name="connsiteY10" fmla="*/ 1615467 h 1615467"/>
                        <a:gd name="connsiteX11" fmla="*/ 60703 w 2612718"/>
                        <a:gd name="connsiteY11" fmla="*/ 1615467 h 161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12718" h="1615467">
                          <a:moveTo>
                            <a:pt x="0" y="1605702"/>
                          </a:moveTo>
                          <a:lnTo>
                            <a:pt x="8394" y="1527764"/>
                          </a:lnTo>
                          <a:cubicBezTo>
                            <a:pt x="14690" y="1499745"/>
                            <a:pt x="24135" y="1473550"/>
                            <a:pt x="36729" y="1451002"/>
                          </a:cubicBezTo>
                          <a:cubicBezTo>
                            <a:pt x="779075" y="164465"/>
                            <a:pt x="779075" y="164465"/>
                            <a:pt x="779075" y="164465"/>
                          </a:cubicBezTo>
                          <a:cubicBezTo>
                            <a:pt x="832100" y="74274"/>
                            <a:pt x="962010" y="0"/>
                            <a:pt x="1065408" y="0"/>
                          </a:cubicBezTo>
                          <a:cubicBezTo>
                            <a:pt x="2550101" y="0"/>
                            <a:pt x="2550101" y="0"/>
                            <a:pt x="2550101" y="0"/>
                          </a:cubicBezTo>
                          <a:lnTo>
                            <a:pt x="2612718" y="9936"/>
                          </a:lnTo>
                          <a:lnTo>
                            <a:pt x="2603902" y="87703"/>
                          </a:lnTo>
                          <a:cubicBezTo>
                            <a:pt x="2597274" y="115722"/>
                            <a:pt x="2587332" y="141917"/>
                            <a:pt x="2574075" y="164465"/>
                          </a:cubicBezTo>
                          <a:cubicBezTo>
                            <a:pt x="1831729" y="1451003"/>
                            <a:pt x="1831729" y="1451003"/>
                            <a:pt x="1831729" y="1451003"/>
                          </a:cubicBezTo>
                          <a:cubicBezTo>
                            <a:pt x="1778704" y="1541193"/>
                            <a:pt x="1651445" y="1615467"/>
                            <a:pt x="1545396" y="1615467"/>
                          </a:cubicBezTo>
                          <a:lnTo>
                            <a:pt x="60703" y="1615467"/>
                          </a:lnTo>
                          <a:close/>
                        </a:path>
                      </a:pathLst>
                    </a:custGeom>
                    <a:grpFill/>
                    <a:ln w="6350">
                      <a:solidFill>
                        <a:schemeClr val="bg1">
                          <a:lumMod val="65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4" name="任意多边形 24"/>
                    <p:cNvSpPr/>
                    <p:nvPr/>
                  </p:nvSpPr>
                  <p:spPr bwMode="auto">
                    <a:xfrm rot="5400000">
                      <a:off x="4868445" y="2800655"/>
                      <a:ext cx="2612718" cy="1615467"/>
                    </a:xfrm>
                    <a:custGeom>
                      <a:avLst/>
                      <a:gdLst>
                        <a:gd name="connsiteX0" fmla="*/ 0 w 2612718"/>
                        <a:gd name="connsiteY0" fmla="*/ 9765 h 1615467"/>
                        <a:gd name="connsiteX1" fmla="*/ 60703 w 2612718"/>
                        <a:gd name="connsiteY1" fmla="*/ 0 h 1615467"/>
                        <a:gd name="connsiteX2" fmla="*/ 1545396 w 2612718"/>
                        <a:gd name="connsiteY2" fmla="*/ 0 h 1615467"/>
                        <a:gd name="connsiteX3" fmla="*/ 1831729 w 2612718"/>
                        <a:gd name="connsiteY3" fmla="*/ 164465 h 1615467"/>
                        <a:gd name="connsiteX4" fmla="*/ 2574075 w 2612718"/>
                        <a:gd name="connsiteY4" fmla="*/ 1451002 h 1615467"/>
                        <a:gd name="connsiteX5" fmla="*/ 2603902 w 2612718"/>
                        <a:gd name="connsiteY5" fmla="*/ 1527763 h 1615467"/>
                        <a:gd name="connsiteX6" fmla="*/ 2612718 w 2612718"/>
                        <a:gd name="connsiteY6" fmla="*/ 1605532 h 1615467"/>
                        <a:gd name="connsiteX7" fmla="*/ 2550101 w 2612718"/>
                        <a:gd name="connsiteY7" fmla="*/ 1615467 h 1615467"/>
                        <a:gd name="connsiteX8" fmla="*/ 1065408 w 2612718"/>
                        <a:gd name="connsiteY8" fmla="*/ 1615467 h 1615467"/>
                        <a:gd name="connsiteX9" fmla="*/ 779075 w 2612718"/>
                        <a:gd name="connsiteY9" fmla="*/ 1451002 h 1615467"/>
                        <a:gd name="connsiteX10" fmla="*/ 36729 w 2612718"/>
                        <a:gd name="connsiteY10" fmla="*/ 164465 h 1615467"/>
                        <a:gd name="connsiteX11" fmla="*/ 8394 w 2612718"/>
                        <a:gd name="connsiteY11" fmla="*/ 87703 h 161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12718" h="1615467">
                          <a:moveTo>
                            <a:pt x="0" y="9765"/>
                          </a:moveTo>
                          <a:lnTo>
                            <a:pt x="60703" y="0"/>
                          </a:lnTo>
                          <a:cubicBezTo>
                            <a:pt x="1545396" y="0"/>
                            <a:pt x="1545396" y="0"/>
                            <a:pt x="1545396" y="0"/>
                          </a:cubicBezTo>
                          <a:cubicBezTo>
                            <a:pt x="1651445" y="0"/>
                            <a:pt x="1778704" y="74274"/>
                            <a:pt x="1831729" y="164465"/>
                          </a:cubicBezTo>
                          <a:cubicBezTo>
                            <a:pt x="2574075" y="1451002"/>
                            <a:pt x="2574075" y="1451002"/>
                            <a:pt x="2574075" y="1451002"/>
                          </a:cubicBezTo>
                          <a:cubicBezTo>
                            <a:pt x="2587332" y="1473550"/>
                            <a:pt x="2597274" y="1499745"/>
                            <a:pt x="2603902" y="1527763"/>
                          </a:cubicBezTo>
                          <a:lnTo>
                            <a:pt x="2612718" y="1605532"/>
                          </a:lnTo>
                          <a:lnTo>
                            <a:pt x="2550101" y="1615467"/>
                          </a:lnTo>
                          <a:lnTo>
                            <a:pt x="1065408" y="1615467"/>
                          </a:lnTo>
                          <a:cubicBezTo>
                            <a:pt x="962010" y="1615467"/>
                            <a:pt x="832100" y="1541193"/>
                            <a:pt x="779075" y="1451002"/>
                          </a:cubicBezTo>
                          <a:cubicBezTo>
                            <a:pt x="36729" y="164465"/>
                            <a:pt x="36729" y="164465"/>
                            <a:pt x="36729" y="164465"/>
                          </a:cubicBezTo>
                          <a:cubicBezTo>
                            <a:pt x="24135" y="141917"/>
                            <a:pt x="14690" y="115722"/>
                            <a:pt x="8394" y="87703"/>
                          </a:cubicBezTo>
                          <a:close/>
                        </a:path>
                      </a:pathLst>
                    </a:custGeom>
                    <a:grpFill/>
                    <a:ln w="6350">
                      <a:solidFill>
                        <a:schemeClr val="bg1">
                          <a:lumMod val="65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  <a:sym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17" name="任意多边形 17"/>
                  <p:cNvSpPr/>
                  <p:nvPr/>
                </p:nvSpPr>
                <p:spPr bwMode="auto">
                  <a:xfrm rot="5400000">
                    <a:off x="10266" y="5106"/>
                    <a:ext cx="1225" cy="2111"/>
                  </a:xfrm>
                  <a:custGeom>
                    <a:avLst/>
                    <a:gdLst>
                      <a:gd name="connsiteX0" fmla="*/ 0 w 1822414"/>
                      <a:gd name="connsiteY0" fmla="*/ 1569809 h 3139618"/>
                      <a:gd name="connsiteX1" fmla="*/ 37780 w 1822414"/>
                      <a:gd name="connsiteY1" fmla="*/ 1405344 h 3139618"/>
                      <a:gd name="connsiteX2" fmla="*/ 780126 w 1822414"/>
                      <a:gd name="connsiteY2" fmla="*/ 118807 h 3139618"/>
                      <a:gd name="connsiteX3" fmla="*/ 904403 w 1822414"/>
                      <a:gd name="connsiteY3" fmla="*/ 2753 h 3139618"/>
                      <a:gd name="connsiteX4" fmla="*/ 910715 w 1822414"/>
                      <a:gd name="connsiteY4" fmla="*/ 0 h 3139618"/>
                      <a:gd name="connsiteX5" fmla="*/ 917018 w 1822414"/>
                      <a:gd name="connsiteY5" fmla="*/ 2753 h 3139618"/>
                      <a:gd name="connsiteX6" fmla="*/ 1040300 w 1822414"/>
                      <a:gd name="connsiteY6" fmla="*/ 118807 h 3139618"/>
                      <a:gd name="connsiteX7" fmla="*/ 1782646 w 1822414"/>
                      <a:gd name="connsiteY7" fmla="*/ 1405344 h 3139618"/>
                      <a:gd name="connsiteX8" fmla="*/ 1782646 w 1822414"/>
                      <a:gd name="connsiteY8" fmla="*/ 1734274 h 3139618"/>
                      <a:gd name="connsiteX9" fmla="*/ 1040300 w 1822414"/>
                      <a:gd name="connsiteY9" fmla="*/ 3020812 h 3139618"/>
                      <a:gd name="connsiteX10" fmla="*/ 917018 w 1822414"/>
                      <a:gd name="connsiteY10" fmla="*/ 3136865 h 3139618"/>
                      <a:gd name="connsiteX11" fmla="*/ 910715 w 1822414"/>
                      <a:gd name="connsiteY11" fmla="*/ 3139618 h 3139618"/>
                      <a:gd name="connsiteX12" fmla="*/ 904403 w 1822414"/>
                      <a:gd name="connsiteY12" fmla="*/ 3136865 h 3139618"/>
                      <a:gd name="connsiteX13" fmla="*/ 780126 w 1822414"/>
                      <a:gd name="connsiteY13" fmla="*/ 3020812 h 3139618"/>
                      <a:gd name="connsiteX14" fmla="*/ 37780 w 1822414"/>
                      <a:gd name="connsiteY14" fmla="*/ 1734274 h 3139618"/>
                      <a:gd name="connsiteX15" fmla="*/ 0 w 1822414"/>
                      <a:gd name="connsiteY15" fmla="*/ 1569809 h 3139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822414" h="3139618">
                        <a:moveTo>
                          <a:pt x="0" y="1569809"/>
                        </a:moveTo>
                        <a:cubicBezTo>
                          <a:pt x="0" y="1510124"/>
                          <a:pt x="12593" y="1450440"/>
                          <a:pt x="37780" y="1405344"/>
                        </a:cubicBezTo>
                        <a:cubicBezTo>
                          <a:pt x="780126" y="118807"/>
                          <a:pt x="780126" y="118807"/>
                          <a:pt x="780126" y="118807"/>
                        </a:cubicBezTo>
                        <a:cubicBezTo>
                          <a:pt x="806638" y="73712"/>
                          <a:pt x="852372" y="32595"/>
                          <a:pt x="904403" y="2753"/>
                        </a:cubicBezTo>
                        <a:lnTo>
                          <a:pt x="910715" y="0"/>
                        </a:lnTo>
                        <a:lnTo>
                          <a:pt x="917018" y="2753"/>
                        </a:lnTo>
                        <a:cubicBezTo>
                          <a:pt x="968717" y="32595"/>
                          <a:pt x="1013788" y="73712"/>
                          <a:pt x="1040300" y="118807"/>
                        </a:cubicBezTo>
                        <a:cubicBezTo>
                          <a:pt x="1782646" y="1405344"/>
                          <a:pt x="1782646" y="1405344"/>
                          <a:pt x="1782646" y="1405344"/>
                        </a:cubicBezTo>
                        <a:cubicBezTo>
                          <a:pt x="1835671" y="1495535"/>
                          <a:pt x="1835671" y="1644083"/>
                          <a:pt x="1782646" y="1734274"/>
                        </a:cubicBezTo>
                        <a:cubicBezTo>
                          <a:pt x="1040300" y="3020812"/>
                          <a:pt x="1040300" y="3020812"/>
                          <a:pt x="1040300" y="3020812"/>
                        </a:cubicBezTo>
                        <a:cubicBezTo>
                          <a:pt x="1013788" y="3065907"/>
                          <a:pt x="968717" y="3107023"/>
                          <a:pt x="917018" y="3136865"/>
                        </a:cubicBezTo>
                        <a:lnTo>
                          <a:pt x="910715" y="3139618"/>
                        </a:lnTo>
                        <a:lnTo>
                          <a:pt x="904403" y="3136865"/>
                        </a:lnTo>
                        <a:cubicBezTo>
                          <a:pt x="852372" y="3107023"/>
                          <a:pt x="806638" y="3065907"/>
                          <a:pt x="780126" y="3020812"/>
                        </a:cubicBezTo>
                        <a:cubicBezTo>
                          <a:pt x="37780" y="1734274"/>
                          <a:pt x="37780" y="1734274"/>
                          <a:pt x="37780" y="1734274"/>
                        </a:cubicBezTo>
                        <a:cubicBezTo>
                          <a:pt x="12593" y="1689179"/>
                          <a:pt x="0" y="1629494"/>
                          <a:pt x="0" y="1569809"/>
                        </a:cubicBezTo>
                        <a:close/>
                      </a:path>
                    </a:pathLst>
                  </a:custGeom>
                  <a:solidFill>
                    <a:srgbClr val="FBFBFB"/>
                  </a:solidFill>
                  <a:ln w="6350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cs"/>
                      <a:sym typeface="Arial" panose="020B0604020202020204" pitchFamily="34" charset="0"/>
                    </a:endParaRPr>
                  </a:p>
                </p:txBody>
              </p:sp>
              <p:grpSp>
                <p:nvGrpSpPr>
                  <p:cNvPr id="18" name="组合 17"/>
                  <p:cNvGrpSpPr/>
                  <p:nvPr/>
                </p:nvGrpSpPr>
                <p:grpSpPr>
                  <a:xfrm>
                    <a:off x="9793" y="6225"/>
                    <a:ext cx="2172" cy="1757"/>
                    <a:chOff x="3751603" y="2302030"/>
                    <a:chExt cx="3230934" cy="2612718"/>
                  </a:xfrm>
                  <a:solidFill>
                    <a:srgbClr val="FBFBFB"/>
                  </a:solidFill>
                </p:grpSpPr>
                <p:sp>
                  <p:nvSpPr>
                    <p:cNvPr id="19" name="任意多边形 19"/>
                    <p:cNvSpPr/>
                    <p:nvPr/>
                  </p:nvSpPr>
                  <p:spPr bwMode="auto">
                    <a:xfrm rot="5400000">
                      <a:off x="3252978" y="2800655"/>
                      <a:ext cx="2612718" cy="1615467"/>
                    </a:xfrm>
                    <a:custGeom>
                      <a:avLst/>
                      <a:gdLst>
                        <a:gd name="connsiteX0" fmla="*/ 0 w 2612718"/>
                        <a:gd name="connsiteY0" fmla="*/ 1605702 h 1615467"/>
                        <a:gd name="connsiteX1" fmla="*/ 8394 w 2612718"/>
                        <a:gd name="connsiteY1" fmla="*/ 1527764 h 1615467"/>
                        <a:gd name="connsiteX2" fmla="*/ 36729 w 2612718"/>
                        <a:gd name="connsiteY2" fmla="*/ 1451002 h 1615467"/>
                        <a:gd name="connsiteX3" fmla="*/ 779075 w 2612718"/>
                        <a:gd name="connsiteY3" fmla="*/ 164465 h 1615467"/>
                        <a:gd name="connsiteX4" fmla="*/ 1065408 w 2612718"/>
                        <a:gd name="connsiteY4" fmla="*/ 0 h 1615467"/>
                        <a:gd name="connsiteX5" fmla="*/ 2550101 w 2612718"/>
                        <a:gd name="connsiteY5" fmla="*/ 0 h 1615467"/>
                        <a:gd name="connsiteX6" fmla="*/ 2612718 w 2612718"/>
                        <a:gd name="connsiteY6" fmla="*/ 9936 h 1615467"/>
                        <a:gd name="connsiteX7" fmla="*/ 2603902 w 2612718"/>
                        <a:gd name="connsiteY7" fmla="*/ 87703 h 1615467"/>
                        <a:gd name="connsiteX8" fmla="*/ 2574075 w 2612718"/>
                        <a:gd name="connsiteY8" fmla="*/ 164465 h 1615467"/>
                        <a:gd name="connsiteX9" fmla="*/ 1831729 w 2612718"/>
                        <a:gd name="connsiteY9" fmla="*/ 1451003 h 1615467"/>
                        <a:gd name="connsiteX10" fmla="*/ 1545396 w 2612718"/>
                        <a:gd name="connsiteY10" fmla="*/ 1615467 h 1615467"/>
                        <a:gd name="connsiteX11" fmla="*/ 60703 w 2612718"/>
                        <a:gd name="connsiteY11" fmla="*/ 1615467 h 161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12718" h="1615467">
                          <a:moveTo>
                            <a:pt x="0" y="1605702"/>
                          </a:moveTo>
                          <a:lnTo>
                            <a:pt x="8394" y="1527764"/>
                          </a:lnTo>
                          <a:cubicBezTo>
                            <a:pt x="14690" y="1499745"/>
                            <a:pt x="24135" y="1473550"/>
                            <a:pt x="36729" y="1451002"/>
                          </a:cubicBezTo>
                          <a:cubicBezTo>
                            <a:pt x="779075" y="164465"/>
                            <a:pt x="779075" y="164465"/>
                            <a:pt x="779075" y="164465"/>
                          </a:cubicBezTo>
                          <a:cubicBezTo>
                            <a:pt x="832100" y="74274"/>
                            <a:pt x="962010" y="0"/>
                            <a:pt x="1065408" y="0"/>
                          </a:cubicBezTo>
                          <a:cubicBezTo>
                            <a:pt x="2550101" y="0"/>
                            <a:pt x="2550101" y="0"/>
                            <a:pt x="2550101" y="0"/>
                          </a:cubicBezTo>
                          <a:lnTo>
                            <a:pt x="2612718" y="9936"/>
                          </a:lnTo>
                          <a:lnTo>
                            <a:pt x="2603902" y="87703"/>
                          </a:lnTo>
                          <a:cubicBezTo>
                            <a:pt x="2597274" y="115722"/>
                            <a:pt x="2587332" y="141917"/>
                            <a:pt x="2574075" y="164465"/>
                          </a:cubicBezTo>
                          <a:cubicBezTo>
                            <a:pt x="1831729" y="1451003"/>
                            <a:pt x="1831729" y="1451003"/>
                            <a:pt x="1831729" y="1451003"/>
                          </a:cubicBezTo>
                          <a:cubicBezTo>
                            <a:pt x="1778704" y="1541193"/>
                            <a:pt x="1651445" y="1615467"/>
                            <a:pt x="1545396" y="1615467"/>
                          </a:cubicBezTo>
                          <a:lnTo>
                            <a:pt x="60703" y="1615467"/>
                          </a:lnTo>
                          <a:close/>
                        </a:path>
                      </a:pathLst>
                    </a:custGeom>
                    <a:grpFill/>
                    <a:ln w="6350">
                      <a:solidFill>
                        <a:schemeClr val="bg1">
                          <a:lumMod val="65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0" name="任意多边形 20"/>
                    <p:cNvSpPr/>
                    <p:nvPr/>
                  </p:nvSpPr>
                  <p:spPr bwMode="auto">
                    <a:xfrm rot="5400000">
                      <a:off x="4868445" y="2800655"/>
                      <a:ext cx="2612718" cy="1615467"/>
                    </a:xfrm>
                    <a:custGeom>
                      <a:avLst/>
                      <a:gdLst>
                        <a:gd name="connsiteX0" fmla="*/ 0 w 2612718"/>
                        <a:gd name="connsiteY0" fmla="*/ 9765 h 1615467"/>
                        <a:gd name="connsiteX1" fmla="*/ 60703 w 2612718"/>
                        <a:gd name="connsiteY1" fmla="*/ 0 h 1615467"/>
                        <a:gd name="connsiteX2" fmla="*/ 1545396 w 2612718"/>
                        <a:gd name="connsiteY2" fmla="*/ 0 h 1615467"/>
                        <a:gd name="connsiteX3" fmla="*/ 1831729 w 2612718"/>
                        <a:gd name="connsiteY3" fmla="*/ 164465 h 1615467"/>
                        <a:gd name="connsiteX4" fmla="*/ 2574075 w 2612718"/>
                        <a:gd name="connsiteY4" fmla="*/ 1451002 h 1615467"/>
                        <a:gd name="connsiteX5" fmla="*/ 2603902 w 2612718"/>
                        <a:gd name="connsiteY5" fmla="*/ 1527763 h 1615467"/>
                        <a:gd name="connsiteX6" fmla="*/ 2612718 w 2612718"/>
                        <a:gd name="connsiteY6" fmla="*/ 1605532 h 1615467"/>
                        <a:gd name="connsiteX7" fmla="*/ 2550101 w 2612718"/>
                        <a:gd name="connsiteY7" fmla="*/ 1615467 h 1615467"/>
                        <a:gd name="connsiteX8" fmla="*/ 1065408 w 2612718"/>
                        <a:gd name="connsiteY8" fmla="*/ 1615467 h 1615467"/>
                        <a:gd name="connsiteX9" fmla="*/ 779075 w 2612718"/>
                        <a:gd name="connsiteY9" fmla="*/ 1451002 h 1615467"/>
                        <a:gd name="connsiteX10" fmla="*/ 36729 w 2612718"/>
                        <a:gd name="connsiteY10" fmla="*/ 164465 h 1615467"/>
                        <a:gd name="connsiteX11" fmla="*/ 8394 w 2612718"/>
                        <a:gd name="connsiteY11" fmla="*/ 87703 h 161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12718" h="1615467">
                          <a:moveTo>
                            <a:pt x="0" y="9765"/>
                          </a:moveTo>
                          <a:lnTo>
                            <a:pt x="60703" y="0"/>
                          </a:lnTo>
                          <a:cubicBezTo>
                            <a:pt x="1545396" y="0"/>
                            <a:pt x="1545396" y="0"/>
                            <a:pt x="1545396" y="0"/>
                          </a:cubicBezTo>
                          <a:cubicBezTo>
                            <a:pt x="1651445" y="0"/>
                            <a:pt x="1778704" y="74274"/>
                            <a:pt x="1831729" y="164465"/>
                          </a:cubicBezTo>
                          <a:cubicBezTo>
                            <a:pt x="2574075" y="1451002"/>
                            <a:pt x="2574075" y="1451002"/>
                            <a:pt x="2574075" y="1451002"/>
                          </a:cubicBezTo>
                          <a:cubicBezTo>
                            <a:pt x="2587332" y="1473550"/>
                            <a:pt x="2597274" y="1499745"/>
                            <a:pt x="2603902" y="1527763"/>
                          </a:cubicBezTo>
                          <a:lnTo>
                            <a:pt x="2612718" y="1605532"/>
                          </a:lnTo>
                          <a:lnTo>
                            <a:pt x="2550101" y="1615467"/>
                          </a:lnTo>
                          <a:lnTo>
                            <a:pt x="1065408" y="1615467"/>
                          </a:lnTo>
                          <a:cubicBezTo>
                            <a:pt x="962010" y="1615467"/>
                            <a:pt x="832100" y="1541193"/>
                            <a:pt x="779075" y="1451002"/>
                          </a:cubicBezTo>
                          <a:cubicBezTo>
                            <a:pt x="36729" y="164465"/>
                            <a:pt x="36729" y="164465"/>
                            <a:pt x="36729" y="164465"/>
                          </a:cubicBezTo>
                          <a:cubicBezTo>
                            <a:pt x="24135" y="141917"/>
                            <a:pt x="14690" y="115722"/>
                            <a:pt x="8394" y="87703"/>
                          </a:cubicBezTo>
                          <a:close/>
                        </a:path>
                      </a:pathLst>
                    </a:custGeom>
                    <a:grpFill/>
                    <a:ln w="6350">
                      <a:solidFill>
                        <a:schemeClr val="bg1">
                          <a:lumMod val="65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  <a:sym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13" name="任意多边形 13"/>
                  <p:cNvSpPr/>
                  <p:nvPr/>
                </p:nvSpPr>
                <p:spPr bwMode="auto">
                  <a:xfrm rot="5400000">
                    <a:off x="11344" y="6990"/>
                    <a:ext cx="1225" cy="2111"/>
                  </a:xfrm>
                  <a:custGeom>
                    <a:avLst/>
                    <a:gdLst>
                      <a:gd name="connsiteX0" fmla="*/ 0 w 1822414"/>
                      <a:gd name="connsiteY0" fmla="*/ 1569809 h 3139618"/>
                      <a:gd name="connsiteX1" fmla="*/ 37780 w 1822414"/>
                      <a:gd name="connsiteY1" fmla="*/ 1405344 h 3139618"/>
                      <a:gd name="connsiteX2" fmla="*/ 780126 w 1822414"/>
                      <a:gd name="connsiteY2" fmla="*/ 118807 h 3139618"/>
                      <a:gd name="connsiteX3" fmla="*/ 904403 w 1822414"/>
                      <a:gd name="connsiteY3" fmla="*/ 2753 h 3139618"/>
                      <a:gd name="connsiteX4" fmla="*/ 910715 w 1822414"/>
                      <a:gd name="connsiteY4" fmla="*/ 0 h 3139618"/>
                      <a:gd name="connsiteX5" fmla="*/ 917018 w 1822414"/>
                      <a:gd name="connsiteY5" fmla="*/ 2753 h 3139618"/>
                      <a:gd name="connsiteX6" fmla="*/ 1040300 w 1822414"/>
                      <a:gd name="connsiteY6" fmla="*/ 118807 h 3139618"/>
                      <a:gd name="connsiteX7" fmla="*/ 1782646 w 1822414"/>
                      <a:gd name="connsiteY7" fmla="*/ 1405344 h 3139618"/>
                      <a:gd name="connsiteX8" fmla="*/ 1782646 w 1822414"/>
                      <a:gd name="connsiteY8" fmla="*/ 1734274 h 3139618"/>
                      <a:gd name="connsiteX9" fmla="*/ 1040300 w 1822414"/>
                      <a:gd name="connsiteY9" fmla="*/ 3020812 h 3139618"/>
                      <a:gd name="connsiteX10" fmla="*/ 917018 w 1822414"/>
                      <a:gd name="connsiteY10" fmla="*/ 3136865 h 3139618"/>
                      <a:gd name="connsiteX11" fmla="*/ 910715 w 1822414"/>
                      <a:gd name="connsiteY11" fmla="*/ 3139618 h 3139618"/>
                      <a:gd name="connsiteX12" fmla="*/ 904403 w 1822414"/>
                      <a:gd name="connsiteY12" fmla="*/ 3136865 h 3139618"/>
                      <a:gd name="connsiteX13" fmla="*/ 780126 w 1822414"/>
                      <a:gd name="connsiteY13" fmla="*/ 3020812 h 3139618"/>
                      <a:gd name="connsiteX14" fmla="*/ 37780 w 1822414"/>
                      <a:gd name="connsiteY14" fmla="*/ 1734274 h 3139618"/>
                      <a:gd name="connsiteX15" fmla="*/ 0 w 1822414"/>
                      <a:gd name="connsiteY15" fmla="*/ 1569809 h 3139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822414" h="3139618">
                        <a:moveTo>
                          <a:pt x="0" y="1569809"/>
                        </a:moveTo>
                        <a:cubicBezTo>
                          <a:pt x="0" y="1510124"/>
                          <a:pt x="12593" y="1450440"/>
                          <a:pt x="37780" y="1405344"/>
                        </a:cubicBezTo>
                        <a:cubicBezTo>
                          <a:pt x="780126" y="118807"/>
                          <a:pt x="780126" y="118807"/>
                          <a:pt x="780126" y="118807"/>
                        </a:cubicBezTo>
                        <a:cubicBezTo>
                          <a:pt x="806638" y="73712"/>
                          <a:pt x="852372" y="32595"/>
                          <a:pt x="904403" y="2753"/>
                        </a:cubicBezTo>
                        <a:lnTo>
                          <a:pt x="910715" y="0"/>
                        </a:lnTo>
                        <a:lnTo>
                          <a:pt x="917018" y="2753"/>
                        </a:lnTo>
                        <a:cubicBezTo>
                          <a:pt x="968717" y="32595"/>
                          <a:pt x="1013788" y="73712"/>
                          <a:pt x="1040300" y="118807"/>
                        </a:cubicBezTo>
                        <a:cubicBezTo>
                          <a:pt x="1782646" y="1405344"/>
                          <a:pt x="1782646" y="1405344"/>
                          <a:pt x="1782646" y="1405344"/>
                        </a:cubicBezTo>
                        <a:cubicBezTo>
                          <a:pt x="1835671" y="1495535"/>
                          <a:pt x="1835671" y="1644083"/>
                          <a:pt x="1782646" y="1734274"/>
                        </a:cubicBezTo>
                        <a:cubicBezTo>
                          <a:pt x="1040300" y="3020812"/>
                          <a:pt x="1040300" y="3020812"/>
                          <a:pt x="1040300" y="3020812"/>
                        </a:cubicBezTo>
                        <a:cubicBezTo>
                          <a:pt x="1013788" y="3065907"/>
                          <a:pt x="968717" y="3107023"/>
                          <a:pt x="917018" y="3136865"/>
                        </a:cubicBezTo>
                        <a:lnTo>
                          <a:pt x="910715" y="3139618"/>
                        </a:lnTo>
                        <a:lnTo>
                          <a:pt x="904403" y="3136865"/>
                        </a:lnTo>
                        <a:cubicBezTo>
                          <a:pt x="852372" y="3107023"/>
                          <a:pt x="806638" y="3065907"/>
                          <a:pt x="780126" y="3020812"/>
                        </a:cubicBezTo>
                        <a:cubicBezTo>
                          <a:pt x="37780" y="1734274"/>
                          <a:pt x="37780" y="1734274"/>
                          <a:pt x="37780" y="1734274"/>
                        </a:cubicBezTo>
                        <a:cubicBezTo>
                          <a:pt x="12593" y="1689179"/>
                          <a:pt x="0" y="1629494"/>
                          <a:pt x="0" y="1569809"/>
                        </a:cubicBezTo>
                        <a:close/>
                      </a:path>
                    </a:pathLst>
                  </a:custGeom>
                  <a:solidFill>
                    <a:srgbClr val="FBFBFB"/>
                  </a:solidFill>
                  <a:ln w="6350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cs"/>
                      <a:sym typeface="Arial" panose="020B0604020202020204" pitchFamily="34" charset="0"/>
                    </a:endParaRPr>
                  </a:p>
                </p:txBody>
              </p:sp>
              <p:grpSp>
                <p:nvGrpSpPr>
                  <p:cNvPr id="14" name="组合 13"/>
                  <p:cNvGrpSpPr/>
                  <p:nvPr/>
                </p:nvGrpSpPr>
                <p:grpSpPr>
                  <a:xfrm>
                    <a:off x="10870" y="8110"/>
                    <a:ext cx="2172" cy="1757"/>
                    <a:chOff x="3751603" y="2302030"/>
                    <a:chExt cx="3230934" cy="2612718"/>
                  </a:xfrm>
                  <a:solidFill>
                    <a:srgbClr val="FBFBFB"/>
                  </a:solidFill>
                </p:grpSpPr>
                <p:sp>
                  <p:nvSpPr>
                    <p:cNvPr id="15" name="任意多边形 15"/>
                    <p:cNvSpPr/>
                    <p:nvPr/>
                  </p:nvSpPr>
                  <p:spPr bwMode="auto">
                    <a:xfrm rot="5400000">
                      <a:off x="3252978" y="2800655"/>
                      <a:ext cx="2612718" cy="1615467"/>
                    </a:xfrm>
                    <a:custGeom>
                      <a:avLst/>
                      <a:gdLst>
                        <a:gd name="connsiteX0" fmla="*/ 0 w 2612718"/>
                        <a:gd name="connsiteY0" fmla="*/ 1605702 h 1615467"/>
                        <a:gd name="connsiteX1" fmla="*/ 8394 w 2612718"/>
                        <a:gd name="connsiteY1" fmla="*/ 1527764 h 1615467"/>
                        <a:gd name="connsiteX2" fmla="*/ 36729 w 2612718"/>
                        <a:gd name="connsiteY2" fmla="*/ 1451002 h 1615467"/>
                        <a:gd name="connsiteX3" fmla="*/ 779075 w 2612718"/>
                        <a:gd name="connsiteY3" fmla="*/ 164465 h 1615467"/>
                        <a:gd name="connsiteX4" fmla="*/ 1065408 w 2612718"/>
                        <a:gd name="connsiteY4" fmla="*/ 0 h 1615467"/>
                        <a:gd name="connsiteX5" fmla="*/ 2550101 w 2612718"/>
                        <a:gd name="connsiteY5" fmla="*/ 0 h 1615467"/>
                        <a:gd name="connsiteX6" fmla="*/ 2612718 w 2612718"/>
                        <a:gd name="connsiteY6" fmla="*/ 9936 h 1615467"/>
                        <a:gd name="connsiteX7" fmla="*/ 2603902 w 2612718"/>
                        <a:gd name="connsiteY7" fmla="*/ 87703 h 1615467"/>
                        <a:gd name="connsiteX8" fmla="*/ 2574075 w 2612718"/>
                        <a:gd name="connsiteY8" fmla="*/ 164465 h 1615467"/>
                        <a:gd name="connsiteX9" fmla="*/ 1831729 w 2612718"/>
                        <a:gd name="connsiteY9" fmla="*/ 1451003 h 1615467"/>
                        <a:gd name="connsiteX10" fmla="*/ 1545396 w 2612718"/>
                        <a:gd name="connsiteY10" fmla="*/ 1615467 h 1615467"/>
                        <a:gd name="connsiteX11" fmla="*/ 60703 w 2612718"/>
                        <a:gd name="connsiteY11" fmla="*/ 1615467 h 161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12718" h="1615467">
                          <a:moveTo>
                            <a:pt x="0" y="1605702"/>
                          </a:moveTo>
                          <a:lnTo>
                            <a:pt x="8394" y="1527764"/>
                          </a:lnTo>
                          <a:cubicBezTo>
                            <a:pt x="14690" y="1499745"/>
                            <a:pt x="24135" y="1473550"/>
                            <a:pt x="36729" y="1451002"/>
                          </a:cubicBezTo>
                          <a:cubicBezTo>
                            <a:pt x="779075" y="164465"/>
                            <a:pt x="779075" y="164465"/>
                            <a:pt x="779075" y="164465"/>
                          </a:cubicBezTo>
                          <a:cubicBezTo>
                            <a:pt x="832100" y="74274"/>
                            <a:pt x="962010" y="0"/>
                            <a:pt x="1065408" y="0"/>
                          </a:cubicBezTo>
                          <a:cubicBezTo>
                            <a:pt x="2550101" y="0"/>
                            <a:pt x="2550101" y="0"/>
                            <a:pt x="2550101" y="0"/>
                          </a:cubicBezTo>
                          <a:lnTo>
                            <a:pt x="2612718" y="9936"/>
                          </a:lnTo>
                          <a:lnTo>
                            <a:pt x="2603902" y="87703"/>
                          </a:lnTo>
                          <a:cubicBezTo>
                            <a:pt x="2597274" y="115722"/>
                            <a:pt x="2587332" y="141917"/>
                            <a:pt x="2574075" y="164465"/>
                          </a:cubicBezTo>
                          <a:cubicBezTo>
                            <a:pt x="1831729" y="1451003"/>
                            <a:pt x="1831729" y="1451003"/>
                            <a:pt x="1831729" y="1451003"/>
                          </a:cubicBezTo>
                          <a:cubicBezTo>
                            <a:pt x="1778704" y="1541193"/>
                            <a:pt x="1651445" y="1615467"/>
                            <a:pt x="1545396" y="1615467"/>
                          </a:cubicBezTo>
                          <a:lnTo>
                            <a:pt x="60703" y="1615467"/>
                          </a:lnTo>
                          <a:close/>
                        </a:path>
                      </a:pathLst>
                    </a:custGeom>
                    <a:grpFill/>
                    <a:ln w="6350">
                      <a:solidFill>
                        <a:schemeClr val="bg1">
                          <a:lumMod val="65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" name="任意多边形 16"/>
                    <p:cNvSpPr/>
                    <p:nvPr/>
                  </p:nvSpPr>
                  <p:spPr bwMode="auto">
                    <a:xfrm rot="5400000">
                      <a:off x="4868445" y="2800655"/>
                      <a:ext cx="2612718" cy="1615467"/>
                    </a:xfrm>
                    <a:custGeom>
                      <a:avLst/>
                      <a:gdLst>
                        <a:gd name="connsiteX0" fmla="*/ 0 w 2612718"/>
                        <a:gd name="connsiteY0" fmla="*/ 9765 h 1615467"/>
                        <a:gd name="connsiteX1" fmla="*/ 60703 w 2612718"/>
                        <a:gd name="connsiteY1" fmla="*/ 0 h 1615467"/>
                        <a:gd name="connsiteX2" fmla="*/ 1545396 w 2612718"/>
                        <a:gd name="connsiteY2" fmla="*/ 0 h 1615467"/>
                        <a:gd name="connsiteX3" fmla="*/ 1831729 w 2612718"/>
                        <a:gd name="connsiteY3" fmla="*/ 164465 h 1615467"/>
                        <a:gd name="connsiteX4" fmla="*/ 2574075 w 2612718"/>
                        <a:gd name="connsiteY4" fmla="*/ 1451002 h 1615467"/>
                        <a:gd name="connsiteX5" fmla="*/ 2603902 w 2612718"/>
                        <a:gd name="connsiteY5" fmla="*/ 1527763 h 1615467"/>
                        <a:gd name="connsiteX6" fmla="*/ 2612718 w 2612718"/>
                        <a:gd name="connsiteY6" fmla="*/ 1605532 h 1615467"/>
                        <a:gd name="connsiteX7" fmla="*/ 2550101 w 2612718"/>
                        <a:gd name="connsiteY7" fmla="*/ 1615467 h 1615467"/>
                        <a:gd name="connsiteX8" fmla="*/ 1065408 w 2612718"/>
                        <a:gd name="connsiteY8" fmla="*/ 1615467 h 1615467"/>
                        <a:gd name="connsiteX9" fmla="*/ 779075 w 2612718"/>
                        <a:gd name="connsiteY9" fmla="*/ 1451002 h 1615467"/>
                        <a:gd name="connsiteX10" fmla="*/ 36729 w 2612718"/>
                        <a:gd name="connsiteY10" fmla="*/ 164465 h 1615467"/>
                        <a:gd name="connsiteX11" fmla="*/ 8394 w 2612718"/>
                        <a:gd name="connsiteY11" fmla="*/ 87703 h 161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12718" h="1615467">
                          <a:moveTo>
                            <a:pt x="0" y="9765"/>
                          </a:moveTo>
                          <a:lnTo>
                            <a:pt x="60703" y="0"/>
                          </a:lnTo>
                          <a:cubicBezTo>
                            <a:pt x="1545396" y="0"/>
                            <a:pt x="1545396" y="0"/>
                            <a:pt x="1545396" y="0"/>
                          </a:cubicBezTo>
                          <a:cubicBezTo>
                            <a:pt x="1651445" y="0"/>
                            <a:pt x="1778704" y="74274"/>
                            <a:pt x="1831729" y="164465"/>
                          </a:cubicBezTo>
                          <a:cubicBezTo>
                            <a:pt x="2574075" y="1451002"/>
                            <a:pt x="2574075" y="1451002"/>
                            <a:pt x="2574075" y="1451002"/>
                          </a:cubicBezTo>
                          <a:cubicBezTo>
                            <a:pt x="2587332" y="1473550"/>
                            <a:pt x="2597274" y="1499745"/>
                            <a:pt x="2603902" y="1527763"/>
                          </a:cubicBezTo>
                          <a:lnTo>
                            <a:pt x="2612718" y="1605532"/>
                          </a:lnTo>
                          <a:lnTo>
                            <a:pt x="2550101" y="1615467"/>
                          </a:lnTo>
                          <a:lnTo>
                            <a:pt x="1065408" y="1615467"/>
                          </a:lnTo>
                          <a:cubicBezTo>
                            <a:pt x="962010" y="1615467"/>
                            <a:pt x="832100" y="1541193"/>
                            <a:pt x="779075" y="1451002"/>
                          </a:cubicBezTo>
                          <a:cubicBezTo>
                            <a:pt x="36729" y="164465"/>
                            <a:pt x="36729" y="164465"/>
                            <a:pt x="36729" y="164465"/>
                          </a:cubicBezTo>
                          <a:cubicBezTo>
                            <a:pt x="24135" y="141917"/>
                            <a:pt x="14690" y="115722"/>
                            <a:pt x="8394" y="87703"/>
                          </a:cubicBezTo>
                          <a:close/>
                        </a:path>
                      </a:pathLst>
                    </a:custGeom>
                    <a:grpFill/>
                    <a:ln w="6350">
                      <a:solidFill>
                        <a:schemeClr val="bg1">
                          <a:lumMod val="65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  <a:sym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9" name="任意多边形 9"/>
                  <p:cNvSpPr/>
                  <p:nvPr/>
                </p:nvSpPr>
                <p:spPr bwMode="auto">
                  <a:xfrm rot="5400000">
                    <a:off x="9171" y="6990"/>
                    <a:ext cx="1225" cy="2111"/>
                  </a:xfrm>
                  <a:custGeom>
                    <a:avLst/>
                    <a:gdLst>
                      <a:gd name="connsiteX0" fmla="*/ 0 w 1822414"/>
                      <a:gd name="connsiteY0" fmla="*/ 1569809 h 3139618"/>
                      <a:gd name="connsiteX1" fmla="*/ 37780 w 1822414"/>
                      <a:gd name="connsiteY1" fmla="*/ 1405344 h 3139618"/>
                      <a:gd name="connsiteX2" fmla="*/ 780126 w 1822414"/>
                      <a:gd name="connsiteY2" fmla="*/ 118807 h 3139618"/>
                      <a:gd name="connsiteX3" fmla="*/ 904403 w 1822414"/>
                      <a:gd name="connsiteY3" fmla="*/ 2753 h 3139618"/>
                      <a:gd name="connsiteX4" fmla="*/ 910715 w 1822414"/>
                      <a:gd name="connsiteY4" fmla="*/ 0 h 3139618"/>
                      <a:gd name="connsiteX5" fmla="*/ 917018 w 1822414"/>
                      <a:gd name="connsiteY5" fmla="*/ 2753 h 3139618"/>
                      <a:gd name="connsiteX6" fmla="*/ 1040300 w 1822414"/>
                      <a:gd name="connsiteY6" fmla="*/ 118807 h 3139618"/>
                      <a:gd name="connsiteX7" fmla="*/ 1782646 w 1822414"/>
                      <a:gd name="connsiteY7" fmla="*/ 1405344 h 3139618"/>
                      <a:gd name="connsiteX8" fmla="*/ 1782646 w 1822414"/>
                      <a:gd name="connsiteY8" fmla="*/ 1734274 h 3139618"/>
                      <a:gd name="connsiteX9" fmla="*/ 1040300 w 1822414"/>
                      <a:gd name="connsiteY9" fmla="*/ 3020812 h 3139618"/>
                      <a:gd name="connsiteX10" fmla="*/ 917018 w 1822414"/>
                      <a:gd name="connsiteY10" fmla="*/ 3136865 h 3139618"/>
                      <a:gd name="connsiteX11" fmla="*/ 910715 w 1822414"/>
                      <a:gd name="connsiteY11" fmla="*/ 3139618 h 3139618"/>
                      <a:gd name="connsiteX12" fmla="*/ 904403 w 1822414"/>
                      <a:gd name="connsiteY12" fmla="*/ 3136865 h 3139618"/>
                      <a:gd name="connsiteX13" fmla="*/ 780126 w 1822414"/>
                      <a:gd name="connsiteY13" fmla="*/ 3020812 h 3139618"/>
                      <a:gd name="connsiteX14" fmla="*/ 37780 w 1822414"/>
                      <a:gd name="connsiteY14" fmla="*/ 1734274 h 3139618"/>
                      <a:gd name="connsiteX15" fmla="*/ 0 w 1822414"/>
                      <a:gd name="connsiteY15" fmla="*/ 1569809 h 3139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822414" h="3139618">
                        <a:moveTo>
                          <a:pt x="0" y="1569809"/>
                        </a:moveTo>
                        <a:cubicBezTo>
                          <a:pt x="0" y="1510124"/>
                          <a:pt x="12593" y="1450440"/>
                          <a:pt x="37780" y="1405344"/>
                        </a:cubicBezTo>
                        <a:cubicBezTo>
                          <a:pt x="780126" y="118807"/>
                          <a:pt x="780126" y="118807"/>
                          <a:pt x="780126" y="118807"/>
                        </a:cubicBezTo>
                        <a:cubicBezTo>
                          <a:pt x="806638" y="73712"/>
                          <a:pt x="852372" y="32595"/>
                          <a:pt x="904403" y="2753"/>
                        </a:cubicBezTo>
                        <a:lnTo>
                          <a:pt x="910715" y="0"/>
                        </a:lnTo>
                        <a:lnTo>
                          <a:pt x="917018" y="2753"/>
                        </a:lnTo>
                        <a:cubicBezTo>
                          <a:pt x="968717" y="32595"/>
                          <a:pt x="1013788" y="73712"/>
                          <a:pt x="1040300" y="118807"/>
                        </a:cubicBezTo>
                        <a:cubicBezTo>
                          <a:pt x="1782646" y="1405344"/>
                          <a:pt x="1782646" y="1405344"/>
                          <a:pt x="1782646" y="1405344"/>
                        </a:cubicBezTo>
                        <a:cubicBezTo>
                          <a:pt x="1835671" y="1495535"/>
                          <a:pt x="1835671" y="1644083"/>
                          <a:pt x="1782646" y="1734274"/>
                        </a:cubicBezTo>
                        <a:cubicBezTo>
                          <a:pt x="1040300" y="3020812"/>
                          <a:pt x="1040300" y="3020812"/>
                          <a:pt x="1040300" y="3020812"/>
                        </a:cubicBezTo>
                        <a:cubicBezTo>
                          <a:pt x="1013788" y="3065907"/>
                          <a:pt x="968717" y="3107023"/>
                          <a:pt x="917018" y="3136865"/>
                        </a:cubicBezTo>
                        <a:lnTo>
                          <a:pt x="910715" y="3139618"/>
                        </a:lnTo>
                        <a:lnTo>
                          <a:pt x="904403" y="3136865"/>
                        </a:lnTo>
                        <a:cubicBezTo>
                          <a:pt x="852372" y="3107023"/>
                          <a:pt x="806638" y="3065907"/>
                          <a:pt x="780126" y="3020812"/>
                        </a:cubicBezTo>
                        <a:cubicBezTo>
                          <a:pt x="37780" y="1734274"/>
                          <a:pt x="37780" y="1734274"/>
                          <a:pt x="37780" y="1734274"/>
                        </a:cubicBezTo>
                        <a:cubicBezTo>
                          <a:pt x="12593" y="1689179"/>
                          <a:pt x="0" y="1629494"/>
                          <a:pt x="0" y="1569809"/>
                        </a:cubicBezTo>
                        <a:close/>
                      </a:path>
                    </a:pathLst>
                  </a:custGeom>
                  <a:solidFill>
                    <a:srgbClr val="FBFBFB"/>
                  </a:solidFill>
                  <a:ln w="6350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cs"/>
                      <a:sym typeface="Arial" panose="020B0604020202020204" pitchFamily="34" charset="0"/>
                    </a:endParaRPr>
                  </a:p>
                </p:txBody>
              </p:sp>
              <p:grpSp>
                <p:nvGrpSpPr>
                  <p:cNvPr id="10" name="组合 9"/>
                  <p:cNvGrpSpPr/>
                  <p:nvPr/>
                </p:nvGrpSpPr>
                <p:grpSpPr>
                  <a:xfrm>
                    <a:off x="8698" y="8110"/>
                    <a:ext cx="2172" cy="1757"/>
                    <a:chOff x="3751603" y="2302030"/>
                    <a:chExt cx="3230934" cy="2612718"/>
                  </a:xfrm>
                  <a:solidFill>
                    <a:srgbClr val="FBFBFB"/>
                  </a:solidFill>
                </p:grpSpPr>
                <p:sp>
                  <p:nvSpPr>
                    <p:cNvPr id="11" name="任意多边形 11"/>
                    <p:cNvSpPr/>
                    <p:nvPr/>
                  </p:nvSpPr>
                  <p:spPr bwMode="auto">
                    <a:xfrm rot="5400000">
                      <a:off x="3252978" y="2800655"/>
                      <a:ext cx="2612718" cy="1615467"/>
                    </a:xfrm>
                    <a:custGeom>
                      <a:avLst/>
                      <a:gdLst>
                        <a:gd name="connsiteX0" fmla="*/ 0 w 2612718"/>
                        <a:gd name="connsiteY0" fmla="*/ 1605702 h 1615467"/>
                        <a:gd name="connsiteX1" fmla="*/ 8394 w 2612718"/>
                        <a:gd name="connsiteY1" fmla="*/ 1527764 h 1615467"/>
                        <a:gd name="connsiteX2" fmla="*/ 36729 w 2612718"/>
                        <a:gd name="connsiteY2" fmla="*/ 1451002 h 1615467"/>
                        <a:gd name="connsiteX3" fmla="*/ 779075 w 2612718"/>
                        <a:gd name="connsiteY3" fmla="*/ 164465 h 1615467"/>
                        <a:gd name="connsiteX4" fmla="*/ 1065408 w 2612718"/>
                        <a:gd name="connsiteY4" fmla="*/ 0 h 1615467"/>
                        <a:gd name="connsiteX5" fmla="*/ 2550101 w 2612718"/>
                        <a:gd name="connsiteY5" fmla="*/ 0 h 1615467"/>
                        <a:gd name="connsiteX6" fmla="*/ 2612718 w 2612718"/>
                        <a:gd name="connsiteY6" fmla="*/ 9936 h 1615467"/>
                        <a:gd name="connsiteX7" fmla="*/ 2603902 w 2612718"/>
                        <a:gd name="connsiteY7" fmla="*/ 87703 h 1615467"/>
                        <a:gd name="connsiteX8" fmla="*/ 2574075 w 2612718"/>
                        <a:gd name="connsiteY8" fmla="*/ 164465 h 1615467"/>
                        <a:gd name="connsiteX9" fmla="*/ 1831729 w 2612718"/>
                        <a:gd name="connsiteY9" fmla="*/ 1451003 h 1615467"/>
                        <a:gd name="connsiteX10" fmla="*/ 1545396 w 2612718"/>
                        <a:gd name="connsiteY10" fmla="*/ 1615467 h 1615467"/>
                        <a:gd name="connsiteX11" fmla="*/ 60703 w 2612718"/>
                        <a:gd name="connsiteY11" fmla="*/ 1615467 h 161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12718" h="1615467">
                          <a:moveTo>
                            <a:pt x="0" y="1605702"/>
                          </a:moveTo>
                          <a:lnTo>
                            <a:pt x="8394" y="1527764"/>
                          </a:lnTo>
                          <a:cubicBezTo>
                            <a:pt x="14690" y="1499745"/>
                            <a:pt x="24135" y="1473550"/>
                            <a:pt x="36729" y="1451002"/>
                          </a:cubicBezTo>
                          <a:cubicBezTo>
                            <a:pt x="779075" y="164465"/>
                            <a:pt x="779075" y="164465"/>
                            <a:pt x="779075" y="164465"/>
                          </a:cubicBezTo>
                          <a:cubicBezTo>
                            <a:pt x="832100" y="74274"/>
                            <a:pt x="962010" y="0"/>
                            <a:pt x="1065408" y="0"/>
                          </a:cubicBezTo>
                          <a:cubicBezTo>
                            <a:pt x="2550101" y="0"/>
                            <a:pt x="2550101" y="0"/>
                            <a:pt x="2550101" y="0"/>
                          </a:cubicBezTo>
                          <a:lnTo>
                            <a:pt x="2612718" y="9936"/>
                          </a:lnTo>
                          <a:lnTo>
                            <a:pt x="2603902" y="87703"/>
                          </a:lnTo>
                          <a:cubicBezTo>
                            <a:pt x="2597274" y="115722"/>
                            <a:pt x="2587332" y="141917"/>
                            <a:pt x="2574075" y="164465"/>
                          </a:cubicBezTo>
                          <a:cubicBezTo>
                            <a:pt x="1831729" y="1451003"/>
                            <a:pt x="1831729" y="1451003"/>
                            <a:pt x="1831729" y="1451003"/>
                          </a:cubicBezTo>
                          <a:cubicBezTo>
                            <a:pt x="1778704" y="1541193"/>
                            <a:pt x="1651445" y="1615467"/>
                            <a:pt x="1545396" y="1615467"/>
                          </a:cubicBezTo>
                          <a:lnTo>
                            <a:pt x="60703" y="1615467"/>
                          </a:lnTo>
                          <a:close/>
                        </a:path>
                      </a:pathLst>
                    </a:custGeom>
                    <a:grpFill/>
                    <a:ln w="6350">
                      <a:solidFill>
                        <a:schemeClr val="bg1">
                          <a:lumMod val="65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2" name="任意多边形 12"/>
                    <p:cNvSpPr/>
                    <p:nvPr/>
                  </p:nvSpPr>
                  <p:spPr bwMode="auto">
                    <a:xfrm rot="5400000">
                      <a:off x="4868445" y="2800655"/>
                      <a:ext cx="2612718" cy="1615467"/>
                    </a:xfrm>
                    <a:custGeom>
                      <a:avLst/>
                      <a:gdLst>
                        <a:gd name="connsiteX0" fmla="*/ 0 w 2612718"/>
                        <a:gd name="connsiteY0" fmla="*/ 9765 h 1615467"/>
                        <a:gd name="connsiteX1" fmla="*/ 60703 w 2612718"/>
                        <a:gd name="connsiteY1" fmla="*/ 0 h 1615467"/>
                        <a:gd name="connsiteX2" fmla="*/ 1545396 w 2612718"/>
                        <a:gd name="connsiteY2" fmla="*/ 0 h 1615467"/>
                        <a:gd name="connsiteX3" fmla="*/ 1831729 w 2612718"/>
                        <a:gd name="connsiteY3" fmla="*/ 164465 h 1615467"/>
                        <a:gd name="connsiteX4" fmla="*/ 2574075 w 2612718"/>
                        <a:gd name="connsiteY4" fmla="*/ 1451002 h 1615467"/>
                        <a:gd name="connsiteX5" fmla="*/ 2603902 w 2612718"/>
                        <a:gd name="connsiteY5" fmla="*/ 1527763 h 1615467"/>
                        <a:gd name="connsiteX6" fmla="*/ 2612718 w 2612718"/>
                        <a:gd name="connsiteY6" fmla="*/ 1605532 h 1615467"/>
                        <a:gd name="connsiteX7" fmla="*/ 2550101 w 2612718"/>
                        <a:gd name="connsiteY7" fmla="*/ 1615467 h 1615467"/>
                        <a:gd name="connsiteX8" fmla="*/ 1065408 w 2612718"/>
                        <a:gd name="connsiteY8" fmla="*/ 1615467 h 1615467"/>
                        <a:gd name="connsiteX9" fmla="*/ 779075 w 2612718"/>
                        <a:gd name="connsiteY9" fmla="*/ 1451002 h 1615467"/>
                        <a:gd name="connsiteX10" fmla="*/ 36729 w 2612718"/>
                        <a:gd name="connsiteY10" fmla="*/ 164465 h 1615467"/>
                        <a:gd name="connsiteX11" fmla="*/ 8394 w 2612718"/>
                        <a:gd name="connsiteY11" fmla="*/ 87703 h 161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12718" h="1615467">
                          <a:moveTo>
                            <a:pt x="0" y="9765"/>
                          </a:moveTo>
                          <a:lnTo>
                            <a:pt x="60703" y="0"/>
                          </a:lnTo>
                          <a:cubicBezTo>
                            <a:pt x="1545396" y="0"/>
                            <a:pt x="1545396" y="0"/>
                            <a:pt x="1545396" y="0"/>
                          </a:cubicBezTo>
                          <a:cubicBezTo>
                            <a:pt x="1651445" y="0"/>
                            <a:pt x="1778704" y="74274"/>
                            <a:pt x="1831729" y="164465"/>
                          </a:cubicBezTo>
                          <a:cubicBezTo>
                            <a:pt x="2574075" y="1451002"/>
                            <a:pt x="2574075" y="1451002"/>
                            <a:pt x="2574075" y="1451002"/>
                          </a:cubicBezTo>
                          <a:cubicBezTo>
                            <a:pt x="2587332" y="1473550"/>
                            <a:pt x="2597274" y="1499745"/>
                            <a:pt x="2603902" y="1527763"/>
                          </a:cubicBezTo>
                          <a:lnTo>
                            <a:pt x="2612718" y="1605532"/>
                          </a:lnTo>
                          <a:lnTo>
                            <a:pt x="2550101" y="1615467"/>
                          </a:lnTo>
                          <a:lnTo>
                            <a:pt x="1065408" y="1615467"/>
                          </a:lnTo>
                          <a:cubicBezTo>
                            <a:pt x="962010" y="1615467"/>
                            <a:pt x="832100" y="1541193"/>
                            <a:pt x="779075" y="1451002"/>
                          </a:cubicBezTo>
                          <a:cubicBezTo>
                            <a:pt x="36729" y="164465"/>
                            <a:pt x="36729" y="164465"/>
                            <a:pt x="36729" y="164465"/>
                          </a:cubicBezTo>
                          <a:cubicBezTo>
                            <a:pt x="24135" y="141917"/>
                            <a:pt x="14690" y="115722"/>
                            <a:pt x="8394" y="87703"/>
                          </a:cubicBezTo>
                          <a:close/>
                        </a:path>
                      </a:pathLst>
                    </a:custGeom>
                    <a:grpFill/>
                    <a:ln w="6350">
                      <a:solidFill>
                        <a:schemeClr val="bg1">
                          <a:lumMod val="65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  <a:sym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75" name="组合 74"/>
                  <p:cNvGrpSpPr/>
                  <p:nvPr/>
                </p:nvGrpSpPr>
                <p:grpSpPr>
                  <a:xfrm>
                    <a:off x="7371" y="6550"/>
                    <a:ext cx="1500" cy="1389"/>
                    <a:chOff x="5961444" y="1763817"/>
                    <a:chExt cx="952500" cy="881997"/>
                  </a:xfrm>
                  <a:scene3d>
                    <a:camera prst="isometricOffAxis2Left">
                      <a:rot lat="2700000" lon="2400000" rev="0"/>
                    </a:camera>
                    <a:lightRig rig="threePt" dir="t"/>
                  </a:scene3d>
                </p:grpSpPr>
                <p:sp>
                  <p:nvSpPr>
                    <p:cNvPr id="76" name="文本框 75"/>
                    <p:cNvSpPr txBox="1"/>
                    <p:nvPr/>
                  </p:nvSpPr>
                  <p:spPr>
                    <a:xfrm flipH="1">
                      <a:off x="5961444" y="1763817"/>
                      <a:ext cx="952500" cy="80221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思源宋体 ExtraLight" panose="02020200000000000000" pitchFamily="18" charset="-122"/>
                          <a:ea typeface="思源宋体 ExtraLight" panose="02020200000000000000" pitchFamily="18" charset="-122"/>
                          <a:cs typeface="+mn-cs"/>
                        </a:rPr>
                        <a:t>03</a:t>
                      </a:r>
                      <a:endParaRPr kumimoji="0" lang="zh-CN" alt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</a:endParaRPr>
                    </a:p>
                  </p:txBody>
                </p:sp>
                <p:sp>
                  <p:nvSpPr>
                    <p:cNvPr id="77" name="文本框 76"/>
                    <p:cNvSpPr txBox="1"/>
                    <p:nvPr/>
                  </p:nvSpPr>
                  <p:spPr>
                    <a:xfrm flipH="1">
                      <a:off x="5961444" y="2192716"/>
                      <a:ext cx="952500" cy="45309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思源宋体 ExtraLight" panose="02020200000000000000" pitchFamily="18" charset="-122"/>
                          <a:ea typeface="思源宋体 ExtraLight" panose="02020200000000000000" pitchFamily="18" charset="-122"/>
                          <a:cs typeface="+mn-cs"/>
                        </a:rPr>
                        <a:t>STEP</a:t>
                      </a:r>
                      <a:endParaRPr kumimoji="0" lang="zh-CN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78" name="组合 77"/>
                  <p:cNvGrpSpPr/>
                  <p:nvPr/>
                </p:nvGrpSpPr>
                <p:grpSpPr>
                  <a:xfrm>
                    <a:off x="10699" y="6565"/>
                    <a:ext cx="1500" cy="1389"/>
                    <a:chOff x="5961444" y="1763817"/>
                    <a:chExt cx="952500" cy="881997"/>
                  </a:xfrm>
                  <a:scene3d>
                    <a:camera prst="isometricOffAxis2Left">
                      <a:rot lat="2416139" lon="18904371" rev="21460019"/>
                    </a:camera>
                    <a:lightRig rig="threePt" dir="t"/>
                  </a:scene3d>
                </p:grpSpPr>
                <p:sp>
                  <p:nvSpPr>
                    <p:cNvPr id="79" name="文本框 78"/>
                    <p:cNvSpPr txBox="1"/>
                    <p:nvPr/>
                  </p:nvSpPr>
                  <p:spPr>
                    <a:xfrm flipH="1">
                      <a:off x="5961444" y="1763817"/>
                      <a:ext cx="952500" cy="80221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思源宋体 ExtraLight" panose="02020200000000000000" pitchFamily="18" charset="-122"/>
                          <a:ea typeface="思源宋体 ExtraLight" panose="02020200000000000000" pitchFamily="18" charset="-122"/>
                          <a:cs typeface="+mn-cs"/>
                        </a:rPr>
                        <a:t>04</a:t>
                      </a:r>
                      <a:endParaRPr kumimoji="0" lang="zh-CN" alt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</a:endParaRPr>
                    </a:p>
                  </p:txBody>
                </p:sp>
                <p:sp>
                  <p:nvSpPr>
                    <p:cNvPr id="80" name="文本框 79"/>
                    <p:cNvSpPr txBox="1"/>
                    <p:nvPr/>
                  </p:nvSpPr>
                  <p:spPr>
                    <a:xfrm flipH="1">
                      <a:off x="5961444" y="2192716"/>
                      <a:ext cx="952500" cy="45309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思源宋体 ExtraLight" panose="02020200000000000000" pitchFamily="18" charset="-122"/>
                          <a:ea typeface="思源宋体 ExtraLight" panose="02020200000000000000" pitchFamily="18" charset="-122"/>
                          <a:cs typeface="+mn-cs"/>
                        </a:rPr>
                        <a:t>STEP</a:t>
                      </a:r>
                      <a:endParaRPr kumimoji="0" lang="zh-CN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思源宋体 ExtraLight" panose="02020200000000000000" pitchFamily="18" charset="-122"/>
                        <a:ea typeface="思源宋体 ExtraLight" panose="02020200000000000000" pitchFamily="18" charset="-122"/>
                        <a:cs typeface="+mn-cs"/>
                      </a:endParaRPr>
                    </a:p>
                  </p:txBody>
                </p:sp>
              </p:grpSp>
              <p:sp>
                <p:nvSpPr>
                  <p:cNvPr id="96" name="star-movie-trophy_32618"/>
                  <p:cNvSpPr>
                    <a:spLocks noChangeAspect="1"/>
                  </p:cNvSpPr>
                  <p:nvPr/>
                </p:nvSpPr>
                <p:spPr bwMode="auto">
                  <a:xfrm>
                    <a:off x="9208" y="3504"/>
                    <a:ext cx="860" cy="960"/>
                  </a:xfrm>
                  <a:custGeom>
                    <a:avLst/>
                    <a:gdLst>
                      <a:gd name="T0" fmla="*/ 2220 w 2742"/>
                      <a:gd name="T1" fmla="*/ 2908 h 3066"/>
                      <a:gd name="T2" fmla="*/ 2369 w 2742"/>
                      <a:gd name="T3" fmla="*/ 2640 h 3066"/>
                      <a:gd name="T4" fmla="*/ 2546 w 2742"/>
                      <a:gd name="T5" fmla="*/ 708 h 3066"/>
                      <a:gd name="T6" fmla="*/ 2691 w 2742"/>
                      <a:gd name="T7" fmla="*/ 976 h 3066"/>
                      <a:gd name="T8" fmla="*/ 2546 w 2742"/>
                      <a:gd name="T9" fmla="*/ 708 h 3066"/>
                      <a:gd name="T10" fmla="*/ 2242 w 2742"/>
                      <a:gd name="T11" fmla="*/ 2259 h 3066"/>
                      <a:gd name="T12" fmla="*/ 1588 w 2742"/>
                      <a:gd name="T13" fmla="*/ 2908 h 3066"/>
                      <a:gd name="T14" fmla="*/ 1466 w 2742"/>
                      <a:gd name="T15" fmla="*/ 2526 h 3066"/>
                      <a:gd name="T16" fmla="*/ 1294 w 2742"/>
                      <a:gd name="T17" fmla="*/ 2259 h 3066"/>
                      <a:gd name="T18" fmla="*/ 1466 w 2742"/>
                      <a:gd name="T19" fmla="*/ 2526 h 3066"/>
                      <a:gd name="T20" fmla="*/ 1485 w 2742"/>
                      <a:gd name="T21" fmla="*/ 2640 h 3066"/>
                      <a:gd name="T22" fmla="*/ 1433 w 2742"/>
                      <a:gd name="T23" fmla="*/ 2908 h 3066"/>
                      <a:gd name="T24" fmla="*/ 1210 w 2742"/>
                      <a:gd name="T25" fmla="*/ 1865 h 3066"/>
                      <a:gd name="T26" fmla="*/ 1400 w 2742"/>
                      <a:gd name="T27" fmla="*/ 2132 h 3066"/>
                      <a:gd name="T28" fmla="*/ 1210 w 2742"/>
                      <a:gd name="T29" fmla="*/ 1865 h 3066"/>
                      <a:gd name="T30" fmla="*/ 2317 w 2742"/>
                      <a:gd name="T31" fmla="*/ 2259 h 3066"/>
                      <a:gd name="T32" fmla="*/ 2392 w 2742"/>
                      <a:gd name="T33" fmla="*/ 2526 h 3066"/>
                      <a:gd name="T34" fmla="*/ 2335 w 2742"/>
                      <a:gd name="T35" fmla="*/ 2133 h 3066"/>
                      <a:gd name="T36" fmla="*/ 2519 w 2742"/>
                      <a:gd name="T37" fmla="*/ 1865 h 3066"/>
                      <a:gd name="T38" fmla="*/ 2335 w 2742"/>
                      <a:gd name="T39" fmla="*/ 2133 h 3066"/>
                      <a:gd name="T40" fmla="*/ 2541 w 2742"/>
                      <a:gd name="T41" fmla="*/ 1751 h 3066"/>
                      <a:gd name="T42" fmla="*/ 2432 w 2742"/>
                      <a:gd name="T43" fmla="*/ 1483 h 3066"/>
                      <a:gd name="T44" fmla="*/ 2450 w 2742"/>
                      <a:gd name="T45" fmla="*/ 1357 h 3066"/>
                      <a:gd name="T46" fmla="*/ 2669 w 2742"/>
                      <a:gd name="T47" fmla="*/ 1090 h 3066"/>
                      <a:gd name="T48" fmla="*/ 2450 w 2742"/>
                      <a:gd name="T49" fmla="*/ 1357 h 3066"/>
                      <a:gd name="T50" fmla="*/ 1158 w 2742"/>
                      <a:gd name="T51" fmla="*/ 1619 h 3066"/>
                      <a:gd name="T52" fmla="*/ 627 w 2742"/>
                      <a:gd name="T53" fmla="*/ 1337 h 3066"/>
                      <a:gd name="T54" fmla="*/ 657 w 2742"/>
                      <a:gd name="T55" fmla="*/ 703 h 3066"/>
                      <a:gd name="T56" fmla="*/ 1268 w 2742"/>
                      <a:gd name="T57" fmla="*/ 536 h 3066"/>
                      <a:gd name="T58" fmla="*/ 1826 w 2742"/>
                      <a:gd name="T59" fmla="*/ 708 h 3066"/>
                      <a:gd name="T60" fmla="*/ 2352 w 2742"/>
                      <a:gd name="T61" fmla="*/ 1357 h 3066"/>
                      <a:gd name="T62" fmla="*/ 1812 w 2742"/>
                      <a:gd name="T63" fmla="*/ 1483 h 3066"/>
                      <a:gd name="T64" fmla="*/ 2257 w 2742"/>
                      <a:gd name="T65" fmla="*/ 2132 h 3066"/>
                      <a:gd name="T66" fmla="*/ 1402 w 2742"/>
                      <a:gd name="T67" fmla="*/ 1601 h 3066"/>
                      <a:gd name="T68" fmla="*/ 1336 w 2742"/>
                      <a:gd name="T69" fmla="*/ 1751 h 3066"/>
                      <a:gd name="T70" fmla="*/ 1186 w 2742"/>
                      <a:gd name="T71" fmla="*/ 1751 h 3066"/>
                      <a:gd name="T72" fmla="*/ 1172 w 2742"/>
                      <a:gd name="T73" fmla="*/ 1385 h 3066"/>
                      <a:gd name="T74" fmla="*/ 1434 w 2742"/>
                      <a:gd name="T75" fmla="*/ 1057 h 3066"/>
                      <a:gd name="T76" fmla="*/ 1204 w 2742"/>
                      <a:gd name="T77" fmla="*/ 707 h 3066"/>
                      <a:gd name="T78" fmla="*/ 799 w 2742"/>
                      <a:gd name="T79" fmla="*/ 818 h 3066"/>
                      <a:gd name="T80" fmla="*/ 779 w 2742"/>
                      <a:gd name="T81" fmla="*/ 1237 h 3066"/>
                      <a:gd name="T82" fmla="*/ 1187 w 2742"/>
                      <a:gd name="T83" fmla="*/ 3066 h 3066"/>
                      <a:gd name="T84" fmla="*/ 2519 w 2742"/>
                      <a:gd name="T85" fmla="*/ 2953 h 3066"/>
                      <a:gd name="T86" fmla="*/ 1187 w 2742"/>
                      <a:gd name="T87" fmla="*/ 3066 h 30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2742" h="3066">
                        <a:moveTo>
                          <a:pt x="2318" y="2908"/>
                        </a:moveTo>
                        <a:lnTo>
                          <a:pt x="2220" y="2908"/>
                        </a:lnTo>
                        <a:lnTo>
                          <a:pt x="2260" y="2640"/>
                        </a:lnTo>
                        <a:lnTo>
                          <a:pt x="2369" y="2640"/>
                        </a:lnTo>
                        <a:lnTo>
                          <a:pt x="2318" y="2908"/>
                        </a:lnTo>
                        <a:close/>
                        <a:moveTo>
                          <a:pt x="2546" y="708"/>
                        </a:moveTo>
                        <a:lnTo>
                          <a:pt x="2507" y="976"/>
                        </a:lnTo>
                        <a:lnTo>
                          <a:pt x="2691" y="976"/>
                        </a:lnTo>
                        <a:lnTo>
                          <a:pt x="2742" y="708"/>
                        </a:lnTo>
                        <a:lnTo>
                          <a:pt x="2546" y="708"/>
                        </a:lnTo>
                        <a:close/>
                        <a:moveTo>
                          <a:pt x="2163" y="2908"/>
                        </a:moveTo>
                        <a:lnTo>
                          <a:pt x="2242" y="2259"/>
                        </a:lnTo>
                        <a:lnTo>
                          <a:pt x="1496" y="2259"/>
                        </a:lnTo>
                        <a:lnTo>
                          <a:pt x="1588" y="2908"/>
                        </a:lnTo>
                        <a:lnTo>
                          <a:pt x="2163" y="2908"/>
                        </a:lnTo>
                        <a:close/>
                        <a:moveTo>
                          <a:pt x="1466" y="2526"/>
                        </a:moveTo>
                        <a:lnTo>
                          <a:pt x="1421" y="2259"/>
                        </a:lnTo>
                        <a:lnTo>
                          <a:pt x="1294" y="2259"/>
                        </a:lnTo>
                        <a:lnTo>
                          <a:pt x="1351" y="2526"/>
                        </a:lnTo>
                        <a:lnTo>
                          <a:pt x="1466" y="2526"/>
                        </a:lnTo>
                        <a:close/>
                        <a:moveTo>
                          <a:pt x="1530" y="2908"/>
                        </a:moveTo>
                        <a:lnTo>
                          <a:pt x="1485" y="2640"/>
                        </a:lnTo>
                        <a:lnTo>
                          <a:pt x="1376" y="2640"/>
                        </a:lnTo>
                        <a:lnTo>
                          <a:pt x="1433" y="2908"/>
                        </a:lnTo>
                        <a:lnTo>
                          <a:pt x="1530" y="2908"/>
                        </a:lnTo>
                        <a:close/>
                        <a:moveTo>
                          <a:pt x="1210" y="1865"/>
                        </a:moveTo>
                        <a:lnTo>
                          <a:pt x="1267" y="2132"/>
                        </a:lnTo>
                        <a:lnTo>
                          <a:pt x="1400" y="2132"/>
                        </a:lnTo>
                        <a:lnTo>
                          <a:pt x="1355" y="1865"/>
                        </a:lnTo>
                        <a:lnTo>
                          <a:pt x="1210" y="1865"/>
                        </a:lnTo>
                        <a:close/>
                        <a:moveTo>
                          <a:pt x="2443" y="2259"/>
                        </a:moveTo>
                        <a:lnTo>
                          <a:pt x="2317" y="2259"/>
                        </a:lnTo>
                        <a:lnTo>
                          <a:pt x="2277" y="2526"/>
                        </a:lnTo>
                        <a:lnTo>
                          <a:pt x="2392" y="2526"/>
                        </a:lnTo>
                        <a:lnTo>
                          <a:pt x="2443" y="2259"/>
                        </a:lnTo>
                        <a:close/>
                        <a:moveTo>
                          <a:pt x="2335" y="2133"/>
                        </a:moveTo>
                        <a:lnTo>
                          <a:pt x="2468" y="2133"/>
                        </a:lnTo>
                        <a:lnTo>
                          <a:pt x="2519" y="1865"/>
                        </a:lnTo>
                        <a:lnTo>
                          <a:pt x="2375" y="1865"/>
                        </a:lnTo>
                        <a:lnTo>
                          <a:pt x="2335" y="2133"/>
                        </a:lnTo>
                        <a:close/>
                        <a:moveTo>
                          <a:pt x="2392" y="1751"/>
                        </a:moveTo>
                        <a:lnTo>
                          <a:pt x="2541" y="1751"/>
                        </a:lnTo>
                        <a:lnTo>
                          <a:pt x="2593" y="1483"/>
                        </a:lnTo>
                        <a:lnTo>
                          <a:pt x="2432" y="1483"/>
                        </a:lnTo>
                        <a:lnTo>
                          <a:pt x="2392" y="1751"/>
                        </a:lnTo>
                        <a:close/>
                        <a:moveTo>
                          <a:pt x="2450" y="1357"/>
                        </a:moveTo>
                        <a:lnTo>
                          <a:pt x="2617" y="1357"/>
                        </a:lnTo>
                        <a:lnTo>
                          <a:pt x="2669" y="1090"/>
                        </a:lnTo>
                        <a:lnTo>
                          <a:pt x="2490" y="1090"/>
                        </a:lnTo>
                        <a:lnTo>
                          <a:pt x="2450" y="1357"/>
                        </a:lnTo>
                        <a:close/>
                        <a:moveTo>
                          <a:pt x="1186" y="1751"/>
                        </a:moveTo>
                        <a:lnTo>
                          <a:pt x="1158" y="1619"/>
                        </a:lnTo>
                        <a:lnTo>
                          <a:pt x="697" y="2050"/>
                        </a:lnTo>
                        <a:lnTo>
                          <a:pt x="627" y="1337"/>
                        </a:lnTo>
                        <a:lnTo>
                          <a:pt x="0" y="990"/>
                        </a:lnTo>
                        <a:lnTo>
                          <a:pt x="657" y="703"/>
                        </a:lnTo>
                        <a:lnTo>
                          <a:pt x="793" y="0"/>
                        </a:lnTo>
                        <a:lnTo>
                          <a:pt x="1268" y="536"/>
                        </a:lnTo>
                        <a:lnTo>
                          <a:pt x="1979" y="448"/>
                        </a:lnTo>
                        <a:lnTo>
                          <a:pt x="1826" y="708"/>
                        </a:lnTo>
                        <a:lnTo>
                          <a:pt x="2431" y="708"/>
                        </a:lnTo>
                        <a:lnTo>
                          <a:pt x="2352" y="1357"/>
                        </a:lnTo>
                        <a:lnTo>
                          <a:pt x="1753" y="1357"/>
                        </a:lnTo>
                        <a:lnTo>
                          <a:pt x="1812" y="1483"/>
                        </a:lnTo>
                        <a:lnTo>
                          <a:pt x="2336" y="1483"/>
                        </a:lnTo>
                        <a:lnTo>
                          <a:pt x="2257" y="2132"/>
                        </a:lnTo>
                        <a:lnTo>
                          <a:pt x="1478" y="2132"/>
                        </a:lnTo>
                        <a:lnTo>
                          <a:pt x="1402" y="1601"/>
                        </a:lnTo>
                        <a:lnTo>
                          <a:pt x="1307" y="1580"/>
                        </a:lnTo>
                        <a:lnTo>
                          <a:pt x="1336" y="1751"/>
                        </a:lnTo>
                        <a:lnTo>
                          <a:pt x="1186" y="1751"/>
                        </a:lnTo>
                        <a:lnTo>
                          <a:pt x="1186" y="1751"/>
                        </a:lnTo>
                        <a:close/>
                        <a:moveTo>
                          <a:pt x="825" y="1709"/>
                        </a:moveTo>
                        <a:lnTo>
                          <a:pt x="1172" y="1385"/>
                        </a:lnTo>
                        <a:lnTo>
                          <a:pt x="1635" y="1487"/>
                        </a:lnTo>
                        <a:lnTo>
                          <a:pt x="1434" y="1057"/>
                        </a:lnTo>
                        <a:lnTo>
                          <a:pt x="1674" y="648"/>
                        </a:lnTo>
                        <a:lnTo>
                          <a:pt x="1204" y="707"/>
                        </a:lnTo>
                        <a:lnTo>
                          <a:pt x="889" y="352"/>
                        </a:lnTo>
                        <a:lnTo>
                          <a:pt x="799" y="818"/>
                        </a:lnTo>
                        <a:lnTo>
                          <a:pt x="364" y="1007"/>
                        </a:lnTo>
                        <a:lnTo>
                          <a:pt x="779" y="1237"/>
                        </a:lnTo>
                        <a:lnTo>
                          <a:pt x="825" y="1709"/>
                        </a:lnTo>
                        <a:close/>
                        <a:moveTo>
                          <a:pt x="1187" y="3066"/>
                        </a:moveTo>
                        <a:lnTo>
                          <a:pt x="2519" y="3066"/>
                        </a:lnTo>
                        <a:lnTo>
                          <a:pt x="2519" y="2953"/>
                        </a:lnTo>
                        <a:lnTo>
                          <a:pt x="1187" y="2953"/>
                        </a:lnTo>
                        <a:lnTo>
                          <a:pt x="1187" y="3066"/>
                        </a:lnTo>
                        <a:close/>
                      </a:path>
                    </a:pathLst>
                  </a:custGeom>
                  <a:solidFill>
                    <a:srgbClr val="0070C0"/>
                  </a:solidFill>
                  <a:ln>
                    <a:noFill/>
                  </a:ln>
                </p:spPr>
              </p:sp>
              <p:sp>
                <p:nvSpPr>
                  <p:cNvPr id="97" name="male-workers_50958"/>
                  <p:cNvSpPr>
                    <a:spLocks noChangeAspect="1"/>
                  </p:cNvSpPr>
                  <p:nvPr/>
                </p:nvSpPr>
                <p:spPr bwMode="auto">
                  <a:xfrm>
                    <a:off x="8344" y="5884"/>
                    <a:ext cx="764" cy="495"/>
                  </a:xfrm>
                  <a:custGeom>
                    <a:avLst/>
                    <a:gdLst>
                      <a:gd name="connsiteX0" fmla="*/ 491491 w 609050"/>
                      <a:gd name="connsiteY0" fmla="*/ 320366 h 394460"/>
                      <a:gd name="connsiteX1" fmla="*/ 508638 w 609050"/>
                      <a:gd name="connsiteY1" fmla="*/ 371089 h 394460"/>
                      <a:gd name="connsiteX2" fmla="*/ 510301 w 609050"/>
                      <a:gd name="connsiteY2" fmla="*/ 334450 h 394460"/>
                      <a:gd name="connsiteX3" fmla="*/ 508867 w 609050"/>
                      <a:gd name="connsiteY3" fmla="*/ 331644 h 394460"/>
                      <a:gd name="connsiteX4" fmla="*/ 503190 w 609050"/>
                      <a:gd name="connsiteY4" fmla="*/ 320481 h 394460"/>
                      <a:gd name="connsiteX5" fmla="*/ 519878 w 609050"/>
                      <a:gd name="connsiteY5" fmla="*/ 325919 h 394460"/>
                      <a:gd name="connsiteX6" fmla="*/ 536221 w 609050"/>
                      <a:gd name="connsiteY6" fmla="*/ 320710 h 394460"/>
                      <a:gd name="connsiteX7" fmla="*/ 530716 w 609050"/>
                      <a:gd name="connsiteY7" fmla="*/ 331644 h 394460"/>
                      <a:gd name="connsiteX8" fmla="*/ 529282 w 609050"/>
                      <a:gd name="connsiteY8" fmla="*/ 334450 h 394460"/>
                      <a:gd name="connsiteX9" fmla="*/ 530945 w 609050"/>
                      <a:gd name="connsiteY9" fmla="*/ 371089 h 394460"/>
                      <a:gd name="connsiteX10" fmla="*/ 548092 w 609050"/>
                      <a:gd name="connsiteY10" fmla="*/ 320366 h 394460"/>
                      <a:gd name="connsiteX11" fmla="*/ 571489 w 609050"/>
                      <a:gd name="connsiteY11" fmla="*/ 329297 h 394460"/>
                      <a:gd name="connsiteX12" fmla="*/ 591502 w 609050"/>
                      <a:gd name="connsiteY12" fmla="*/ 337655 h 394460"/>
                      <a:gd name="connsiteX13" fmla="*/ 592076 w 609050"/>
                      <a:gd name="connsiteY13" fmla="*/ 337884 h 394460"/>
                      <a:gd name="connsiteX14" fmla="*/ 592993 w 609050"/>
                      <a:gd name="connsiteY14" fmla="*/ 338342 h 394460"/>
                      <a:gd name="connsiteX15" fmla="*/ 598785 w 609050"/>
                      <a:gd name="connsiteY15" fmla="*/ 344754 h 394460"/>
                      <a:gd name="connsiteX16" fmla="*/ 599760 w 609050"/>
                      <a:gd name="connsiteY16" fmla="*/ 347846 h 394460"/>
                      <a:gd name="connsiteX17" fmla="*/ 608247 w 609050"/>
                      <a:gd name="connsiteY17" fmla="*/ 375154 h 394460"/>
                      <a:gd name="connsiteX18" fmla="*/ 608878 w 609050"/>
                      <a:gd name="connsiteY18" fmla="*/ 377615 h 394460"/>
                      <a:gd name="connsiteX19" fmla="*/ 609050 w 609050"/>
                      <a:gd name="connsiteY19" fmla="*/ 379791 h 394460"/>
                      <a:gd name="connsiteX20" fmla="*/ 594427 w 609050"/>
                      <a:gd name="connsiteY20" fmla="*/ 394389 h 394460"/>
                      <a:gd name="connsiteX21" fmla="*/ 580435 w 609050"/>
                      <a:gd name="connsiteY21" fmla="*/ 394389 h 394460"/>
                      <a:gd name="connsiteX22" fmla="*/ 520566 w 609050"/>
                      <a:gd name="connsiteY22" fmla="*/ 394389 h 394460"/>
                      <a:gd name="connsiteX23" fmla="*/ 519820 w 609050"/>
                      <a:gd name="connsiteY23" fmla="*/ 394389 h 394460"/>
                      <a:gd name="connsiteX24" fmla="*/ 519017 w 609050"/>
                      <a:gd name="connsiteY24" fmla="*/ 394389 h 394460"/>
                      <a:gd name="connsiteX25" fmla="*/ 459148 w 609050"/>
                      <a:gd name="connsiteY25" fmla="*/ 394389 h 394460"/>
                      <a:gd name="connsiteX26" fmla="*/ 445156 w 609050"/>
                      <a:gd name="connsiteY26" fmla="*/ 394389 h 394460"/>
                      <a:gd name="connsiteX27" fmla="*/ 430590 w 609050"/>
                      <a:gd name="connsiteY27" fmla="*/ 379791 h 394460"/>
                      <a:gd name="connsiteX28" fmla="*/ 430705 w 609050"/>
                      <a:gd name="connsiteY28" fmla="*/ 377615 h 394460"/>
                      <a:gd name="connsiteX29" fmla="*/ 431336 w 609050"/>
                      <a:gd name="connsiteY29" fmla="*/ 375154 h 394460"/>
                      <a:gd name="connsiteX30" fmla="*/ 439823 w 609050"/>
                      <a:gd name="connsiteY30" fmla="*/ 347846 h 394460"/>
                      <a:gd name="connsiteX31" fmla="*/ 440798 w 609050"/>
                      <a:gd name="connsiteY31" fmla="*/ 344754 h 394460"/>
                      <a:gd name="connsiteX32" fmla="*/ 446647 w 609050"/>
                      <a:gd name="connsiteY32" fmla="*/ 338342 h 394460"/>
                      <a:gd name="connsiteX33" fmla="*/ 447565 w 609050"/>
                      <a:gd name="connsiteY33" fmla="*/ 337884 h 394460"/>
                      <a:gd name="connsiteX34" fmla="*/ 448081 w 609050"/>
                      <a:gd name="connsiteY34" fmla="*/ 337655 h 394460"/>
                      <a:gd name="connsiteX35" fmla="*/ 468094 w 609050"/>
                      <a:gd name="connsiteY35" fmla="*/ 329297 h 394460"/>
                      <a:gd name="connsiteX36" fmla="*/ 491491 w 609050"/>
                      <a:gd name="connsiteY36" fmla="*/ 320366 h 394460"/>
                      <a:gd name="connsiteX37" fmla="*/ 60958 w 609050"/>
                      <a:gd name="connsiteY37" fmla="*/ 320366 h 394460"/>
                      <a:gd name="connsiteX38" fmla="*/ 78047 w 609050"/>
                      <a:gd name="connsiteY38" fmla="*/ 371089 h 394460"/>
                      <a:gd name="connsiteX39" fmla="*/ 79768 w 609050"/>
                      <a:gd name="connsiteY39" fmla="*/ 334450 h 394460"/>
                      <a:gd name="connsiteX40" fmla="*/ 78277 w 609050"/>
                      <a:gd name="connsiteY40" fmla="*/ 331644 h 394460"/>
                      <a:gd name="connsiteX41" fmla="*/ 72772 w 609050"/>
                      <a:gd name="connsiteY41" fmla="*/ 320710 h 394460"/>
                      <a:gd name="connsiteX42" fmla="*/ 89172 w 609050"/>
                      <a:gd name="connsiteY42" fmla="*/ 325919 h 394460"/>
                      <a:gd name="connsiteX43" fmla="*/ 105803 w 609050"/>
                      <a:gd name="connsiteY43" fmla="*/ 320481 h 394460"/>
                      <a:gd name="connsiteX44" fmla="*/ 100183 w 609050"/>
                      <a:gd name="connsiteY44" fmla="*/ 331644 h 394460"/>
                      <a:gd name="connsiteX45" fmla="*/ 98692 w 609050"/>
                      <a:gd name="connsiteY45" fmla="*/ 334450 h 394460"/>
                      <a:gd name="connsiteX46" fmla="*/ 100412 w 609050"/>
                      <a:gd name="connsiteY46" fmla="*/ 371089 h 394460"/>
                      <a:gd name="connsiteX47" fmla="*/ 117501 w 609050"/>
                      <a:gd name="connsiteY47" fmla="*/ 320366 h 394460"/>
                      <a:gd name="connsiteX48" fmla="*/ 140898 w 609050"/>
                      <a:gd name="connsiteY48" fmla="*/ 329297 h 394460"/>
                      <a:gd name="connsiteX49" fmla="*/ 160969 w 609050"/>
                      <a:gd name="connsiteY49" fmla="*/ 337655 h 394460"/>
                      <a:gd name="connsiteX50" fmla="*/ 161485 w 609050"/>
                      <a:gd name="connsiteY50" fmla="*/ 337884 h 394460"/>
                      <a:gd name="connsiteX51" fmla="*/ 162403 w 609050"/>
                      <a:gd name="connsiteY51" fmla="*/ 338342 h 394460"/>
                      <a:gd name="connsiteX52" fmla="*/ 168195 w 609050"/>
                      <a:gd name="connsiteY52" fmla="*/ 344754 h 394460"/>
                      <a:gd name="connsiteX53" fmla="*/ 169227 w 609050"/>
                      <a:gd name="connsiteY53" fmla="*/ 347846 h 394460"/>
                      <a:gd name="connsiteX54" fmla="*/ 177714 w 609050"/>
                      <a:gd name="connsiteY54" fmla="*/ 375154 h 394460"/>
                      <a:gd name="connsiteX55" fmla="*/ 178288 w 609050"/>
                      <a:gd name="connsiteY55" fmla="*/ 377615 h 394460"/>
                      <a:gd name="connsiteX56" fmla="*/ 178460 w 609050"/>
                      <a:gd name="connsiteY56" fmla="*/ 379791 h 394460"/>
                      <a:gd name="connsiteX57" fmla="*/ 163837 w 609050"/>
                      <a:gd name="connsiteY57" fmla="*/ 394389 h 394460"/>
                      <a:gd name="connsiteX58" fmla="*/ 149844 w 609050"/>
                      <a:gd name="connsiteY58" fmla="*/ 394389 h 394460"/>
                      <a:gd name="connsiteX59" fmla="*/ 89975 w 609050"/>
                      <a:gd name="connsiteY59" fmla="*/ 394389 h 394460"/>
                      <a:gd name="connsiteX60" fmla="*/ 89230 w 609050"/>
                      <a:gd name="connsiteY60" fmla="*/ 394389 h 394460"/>
                      <a:gd name="connsiteX61" fmla="*/ 88484 w 609050"/>
                      <a:gd name="connsiteY61" fmla="*/ 394389 h 394460"/>
                      <a:gd name="connsiteX62" fmla="*/ 28615 w 609050"/>
                      <a:gd name="connsiteY62" fmla="*/ 394389 h 394460"/>
                      <a:gd name="connsiteX63" fmla="*/ 14623 w 609050"/>
                      <a:gd name="connsiteY63" fmla="*/ 394389 h 394460"/>
                      <a:gd name="connsiteX64" fmla="*/ 0 w 609050"/>
                      <a:gd name="connsiteY64" fmla="*/ 379791 h 394460"/>
                      <a:gd name="connsiteX65" fmla="*/ 172 w 609050"/>
                      <a:gd name="connsiteY65" fmla="*/ 377615 h 394460"/>
                      <a:gd name="connsiteX66" fmla="*/ 745 w 609050"/>
                      <a:gd name="connsiteY66" fmla="*/ 375154 h 394460"/>
                      <a:gd name="connsiteX67" fmla="*/ 9232 w 609050"/>
                      <a:gd name="connsiteY67" fmla="*/ 347846 h 394460"/>
                      <a:gd name="connsiteX68" fmla="*/ 10265 w 609050"/>
                      <a:gd name="connsiteY68" fmla="*/ 344754 h 394460"/>
                      <a:gd name="connsiteX69" fmla="*/ 16057 w 609050"/>
                      <a:gd name="connsiteY69" fmla="*/ 338342 h 394460"/>
                      <a:gd name="connsiteX70" fmla="*/ 16974 w 609050"/>
                      <a:gd name="connsiteY70" fmla="*/ 337884 h 394460"/>
                      <a:gd name="connsiteX71" fmla="*/ 17490 w 609050"/>
                      <a:gd name="connsiteY71" fmla="*/ 337655 h 394460"/>
                      <a:gd name="connsiteX72" fmla="*/ 37561 w 609050"/>
                      <a:gd name="connsiteY72" fmla="*/ 329297 h 394460"/>
                      <a:gd name="connsiteX73" fmla="*/ 60958 w 609050"/>
                      <a:gd name="connsiteY73" fmla="*/ 320366 h 394460"/>
                      <a:gd name="connsiteX74" fmla="*/ 230551 w 609050"/>
                      <a:gd name="connsiteY74" fmla="*/ 214871 h 394460"/>
                      <a:gd name="connsiteX75" fmla="*/ 379839 w 609050"/>
                      <a:gd name="connsiteY75" fmla="*/ 214871 h 394460"/>
                      <a:gd name="connsiteX76" fmla="*/ 395095 w 609050"/>
                      <a:gd name="connsiteY76" fmla="*/ 230162 h 394460"/>
                      <a:gd name="connsiteX77" fmla="*/ 410408 w 609050"/>
                      <a:gd name="connsiteY77" fmla="*/ 379227 h 394460"/>
                      <a:gd name="connsiteX78" fmla="*/ 395095 w 609050"/>
                      <a:gd name="connsiteY78" fmla="*/ 394460 h 394460"/>
                      <a:gd name="connsiteX79" fmla="*/ 215238 w 609050"/>
                      <a:gd name="connsiteY79" fmla="*/ 394460 h 394460"/>
                      <a:gd name="connsiteX80" fmla="*/ 199982 w 609050"/>
                      <a:gd name="connsiteY80" fmla="*/ 379227 h 394460"/>
                      <a:gd name="connsiteX81" fmla="*/ 215238 w 609050"/>
                      <a:gd name="connsiteY81" fmla="*/ 230162 h 394460"/>
                      <a:gd name="connsiteX82" fmla="*/ 230551 w 609050"/>
                      <a:gd name="connsiteY82" fmla="*/ 214871 h 394460"/>
                      <a:gd name="connsiteX83" fmla="*/ 518967 w 609050"/>
                      <a:gd name="connsiteY83" fmla="*/ 200829 h 394460"/>
                      <a:gd name="connsiteX84" fmla="*/ 519025 w 609050"/>
                      <a:gd name="connsiteY84" fmla="*/ 200829 h 394460"/>
                      <a:gd name="connsiteX85" fmla="*/ 519139 w 609050"/>
                      <a:gd name="connsiteY85" fmla="*/ 200829 h 394460"/>
                      <a:gd name="connsiteX86" fmla="*/ 519827 w 609050"/>
                      <a:gd name="connsiteY86" fmla="*/ 200829 h 394460"/>
                      <a:gd name="connsiteX87" fmla="*/ 520515 w 609050"/>
                      <a:gd name="connsiteY87" fmla="*/ 200829 h 394460"/>
                      <a:gd name="connsiteX88" fmla="*/ 520572 w 609050"/>
                      <a:gd name="connsiteY88" fmla="*/ 200829 h 394460"/>
                      <a:gd name="connsiteX89" fmla="*/ 520630 w 609050"/>
                      <a:gd name="connsiteY89" fmla="*/ 200829 h 394460"/>
                      <a:gd name="connsiteX90" fmla="*/ 558461 w 609050"/>
                      <a:gd name="connsiteY90" fmla="*/ 238617 h 394460"/>
                      <a:gd name="connsiteX91" fmla="*/ 557946 w 609050"/>
                      <a:gd name="connsiteY91" fmla="*/ 252644 h 394460"/>
                      <a:gd name="connsiteX92" fmla="*/ 566429 w 609050"/>
                      <a:gd name="connsiteY92" fmla="*/ 260831 h 394460"/>
                      <a:gd name="connsiteX93" fmla="*/ 556054 w 609050"/>
                      <a:gd name="connsiteY93" fmla="*/ 278122 h 394460"/>
                      <a:gd name="connsiteX94" fmla="*/ 539603 w 609050"/>
                      <a:gd name="connsiteY94" fmla="*/ 304630 h 394460"/>
                      <a:gd name="connsiteX95" fmla="*/ 520572 w 609050"/>
                      <a:gd name="connsiteY95" fmla="*/ 313733 h 394460"/>
                      <a:gd name="connsiteX96" fmla="*/ 519827 w 609050"/>
                      <a:gd name="connsiteY96" fmla="*/ 313733 h 394460"/>
                      <a:gd name="connsiteX97" fmla="*/ 519025 w 609050"/>
                      <a:gd name="connsiteY97" fmla="*/ 313733 h 394460"/>
                      <a:gd name="connsiteX98" fmla="*/ 500109 w 609050"/>
                      <a:gd name="connsiteY98" fmla="*/ 304687 h 394460"/>
                      <a:gd name="connsiteX99" fmla="*/ 483600 w 609050"/>
                      <a:gd name="connsiteY99" fmla="*/ 278122 h 394460"/>
                      <a:gd name="connsiteX100" fmla="*/ 473168 w 609050"/>
                      <a:gd name="connsiteY100" fmla="*/ 260831 h 394460"/>
                      <a:gd name="connsiteX101" fmla="*/ 481651 w 609050"/>
                      <a:gd name="connsiteY101" fmla="*/ 252644 h 394460"/>
                      <a:gd name="connsiteX102" fmla="*/ 481135 w 609050"/>
                      <a:gd name="connsiteY102" fmla="*/ 238617 h 394460"/>
                      <a:gd name="connsiteX103" fmla="*/ 518967 w 609050"/>
                      <a:gd name="connsiteY103" fmla="*/ 200829 h 394460"/>
                      <a:gd name="connsiteX104" fmla="*/ 88398 w 609050"/>
                      <a:gd name="connsiteY104" fmla="*/ 200829 h 394460"/>
                      <a:gd name="connsiteX105" fmla="*/ 88513 w 609050"/>
                      <a:gd name="connsiteY105" fmla="*/ 200829 h 394460"/>
                      <a:gd name="connsiteX106" fmla="*/ 88570 w 609050"/>
                      <a:gd name="connsiteY106" fmla="*/ 200829 h 394460"/>
                      <a:gd name="connsiteX107" fmla="*/ 89258 w 609050"/>
                      <a:gd name="connsiteY107" fmla="*/ 200829 h 394460"/>
                      <a:gd name="connsiteX108" fmla="*/ 89947 w 609050"/>
                      <a:gd name="connsiteY108" fmla="*/ 200829 h 394460"/>
                      <a:gd name="connsiteX109" fmla="*/ 90004 w 609050"/>
                      <a:gd name="connsiteY109" fmla="*/ 200829 h 394460"/>
                      <a:gd name="connsiteX110" fmla="*/ 90119 w 609050"/>
                      <a:gd name="connsiteY110" fmla="*/ 200829 h 394460"/>
                      <a:gd name="connsiteX111" fmla="*/ 127979 w 609050"/>
                      <a:gd name="connsiteY111" fmla="*/ 238617 h 394460"/>
                      <a:gd name="connsiteX112" fmla="*/ 127405 w 609050"/>
                      <a:gd name="connsiteY112" fmla="*/ 252644 h 394460"/>
                      <a:gd name="connsiteX113" fmla="*/ 135895 w 609050"/>
                      <a:gd name="connsiteY113" fmla="*/ 260831 h 394460"/>
                      <a:gd name="connsiteX114" fmla="*/ 125512 w 609050"/>
                      <a:gd name="connsiteY114" fmla="*/ 278122 h 394460"/>
                      <a:gd name="connsiteX115" fmla="*/ 108992 w 609050"/>
                      <a:gd name="connsiteY115" fmla="*/ 304687 h 394460"/>
                      <a:gd name="connsiteX116" fmla="*/ 90004 w 609050"/>
                      <a:gd name="connsiteY116" fmla="*/ 313733 h 394460"/>
                      <a:gd name="connsiteX117" fmla="*/ 89258 w 609050"/>
                      <a:gd name="connsiteY117" fmla="*/ 313733 h 394460"/>
                      <a:gd name="connsiteX118" fmla="*/ 88513 w 609050"/>
                      <a:gd name="connsiteY118" fmla="*/ 313733 h 394460"/>
                      <a:gd name="connsiteX119" fmla="*/ 69468 w 609050"/>
                      <a:gd name="connsiteY119" fmla="*/ 304630 h 394460"/>
                      <a:gd name="connsiteX120" fmla="*/ 53004 w 609050"/>
                      <a:gd name="connsiteY120" fmla="*/ 278122 h 394460"/>
                      <a:gd name="connsiteX121" fmla="*/ 42622 w 609050"/>
                      <a:gd name="connsiteY121" fmla="*/ 260831 h 394460"/>
                      <a:gd name="connsiteX122" fmla="*/ 51111 w 609050"/>
                      <a:gd name="connsiteY122" fmla="*/ 252644 h 394460"/>
                      <a:gd name="connsiteX123" fmla="*/ 50538 w 609050"/>
                      <a:gd name="connsiteY123" fmla="*/ 238617 h 394460"/>
                      <a:gd name="connsiteX124" fmla="*/ 88398 w 609050"/>
                      <a:gd name="connsiteY124" fmla="*/ 200829 h 394460"/>
                      <a:gd name="connsiteX125" fmla="*/ 276243 w 609050"/>
                      <a:gd name="connsiteY125" fmla="*/ 119749 h 394460"/>
                      <a:gd name="connsiteX126" fmla="*/ 293387 w 609050"/>
                      <a:gd name="connsiteY126" fmla="*/ 170471 h 394460"/>
                      <a:gd name="connsiteX127" fmla="*/ 295049 w 609050"/>
                      <a:gd name="connsiteY127" fmla="*/ 133832 h 394460"/>
                      <a:gd name="connsiteX128" fmla="*/ 293616 w 609050"/>
                      <a:gd name="connsiteY128" fmla="*/ 131027 h 394460"/>
                      <a:gd name="connsiteX129" fmla="*/ 288112 w 609050"/>
                      <a:gd name="connsiteY129" fmla="*/ 120092 h 394460"/>
                      <a:gd name="connsiteX130" fmla="*/ 304452 w 609050"/>
                      <a:gd name="connsiteY130" fmla="*/ 125302 h 394460"/>
                      <a:gd name="connsiteX131" fmla="*/ 321137 w 609050"/>
                      <a:gd name="connsiteY131" fmla="*/ 119863 h 394460"/>
                      <a:gd name="connsiteX132" fmla="*/ 315461 w 609050"/>
                      <a:gd name="connsiteY132" fmla="*/ 131027 h 394460"/>
                      <a:gd name="connsiteX133" fmla="*/ 314027 w 609050"/>
                      <a:gd name="connsiteY133" fmla="*/ 133832 h 394460"/>
                      <a:gd name="connsiteX134" fmla="*/ 315690 w 609050"/>
                      <a:gd name="connsiteY134" fmla="*/ 170471 h 394460"/>
                      <a:gd name="connsiteX135" fmla="*/ 332834 w 609050"/>
                      <a:gd name="connsiteY135" fmla="*/ 119749 h 394460"/>
                      <a:gd name="connsiteX136" fmla="*/ 356227 w 609050"/>
                      <a:gd name="connsiteY136" fmla="*/ 128680 h 394460"/>
                      <a:gd name="connsiteX137" fmla="*/ 376237 w 609050"/>
                      <a:gd name="connsiteY137" fmla="*/ 137038 h 394460"/>
                      <a:gd name="connsiteX138" fmla="*/ 376753 w 609050"/>
                      <a:gd name="connsiteY138" fmla="*/ 137267 h 394460"/>
                      <a:gd name="connsiteX139" fmla="*/ 377670 w 609050"/>
                      <a:gd name="connsiteY139" fmla="*/ 137725 h 394460"/>
                      <a:gd name="connsiteX140" fmla="*/ 383518 w 609050"/>
                      <a:gd name="connsiteY140" fmla="*/ 144137 h 394460"/>
                      <a:gd name="connsiteX141" fmla="*/ 384493 w 609050"/>
                      <a:gd name="connsiteY141" fmla="*/ 147228 h 394460"/>
                      <a:gd name="connsiteX142" fmla="*/ 392979 w 609050"/>
                      <a:gd name="connsiteY142" fmla="*/ 174536 h 394460"/>
                      <a:gd name="connsiteX143" fmla="*/ 393610 w 609050"/>
                      <a:gd name="connsiteY143" fmla="*/ 176998 h 394460"/>
                      <a:gd name="connsiteX144" fmla="*/ 393896 w 609050"/>
                      <a:gd name="connsiteY144" fmla="*/ 179173 h 394460"/>
                      <a:gd name="connsiteX145" fmla="*/ 379276 w 609050"/>
                      <a:gd name="connsiteY145" fmla="*/ 193772 h 394460"/>
                      <a:gd name="connsiteX146" fmla="*/ 365286 w 609050"/>
                      <a:gd name="connsiteY146" fmla="*/ 193772 h 394460"/>
                      <a:gd name="connsiteX147" fmla="*/ 305370 w 609050"/>
                      <a:gd name="connsiteY147" fmla="*/ 193772 h 394460"/>
                      <a:gd name="connsiteX148" fmla="*/ 304624 w 609050"/>
                      <a:gd name="connsiteY148" fmla="*/ 193772 h 394460"/>
                      <a:gd name="connsiteX149" fmla="*/ 303822 w 609050"/>
                      <a:gd name="connsiteY149" fmla="*/ 193772 h 394460"/>
                      <a:gd name="connsiteX150" fmla="*/ 243906 w 609050"/>
                      <a:gd name="connsiteY150" fmla="*/ 193772 h 394460"/>
                      <a:gd name="connsiteX151" fmla="*/ 229916 w 609050"/>
                      <a:gd name="connsiteY151" fmla="*/ 193772 h 394460"/>
                      <a:gd name="connsiteX152" fmla="*/ 215295 w 609050"/>
                      <a:gd name="connsiteY152" fmla="*/ 179173 h 394460"/>
                      <a:gd name="connsiteX153" fmla="*/ 215467 w 609050"/>
                      <a:gd name="connsiteY153" fmla="*/ 176998 h 394460"/>
                      <a:gd name="connsiteX154" fmla="*/ 216098 w 609050"/>
                      <a:gd name="connsiteY154" fmla="*/ 174536 h 394460"/>
                      <a:gd name="connsiteX155" fmla="*/ 224584 w 609050"/>
                      <a:gd name="connsiteY155" fmla="*/ 147228 h 394460"/>
                      <a:gd name="connsiteX156" fmla="*/ 225558 w 609050"/>
                      <a:gd name="connsiteY156" fmla="*/ 144137 h 394460"/>
                      <a:gd name="connsiteX157" fmla="*/ 231349 w 609050"/>
                      <a:gd name="connsiteY157" fmla="*/ 137725 h 394460"/>
                      <a:gd name="connsiteX158" fmla="*/ 232267 w 609050"/>
                      <a:gd name="connsiteY158" fmla="*/ 137267 h 394460"/>
                      <a:gd name="connsiteX159" fmla="*/ 232840 w 609050"/>
                      <a:gd name="connsiteY159" fmla="*/ 137038 h 394460"/>
                      <a:gd name="connsiteX160" fmla="*/ 252850 w 609050"/>
                      <a:gd name="connsiteY160" fmla="*/ 128680 h 394460"/>
                      <a:gd name="connsiteX161" fmla="*/ 276243 w 609050"/>
                      <a:gd name="connsiteY161" fmla="*/ 119749 h 394460"/>
                      <a:gd name="connsiteX162" fmla="*/ 454717 w 609050"/>
                      <a:gd name="connsiteY162" fmla="*/ 66473 h 394460"/>
                      <a:gd name="connsiteX163" fmla="*/ 454774 w 609050"/>
                      <a:gd name="connsiteY163" fmla="*/ 66473 h 394460"/>
                      <a:gd name="connsiteX164" fmla="*/ 454889 w 609050"/>
                      <a:gd name="connsiteY164" fmla="*/ 66473 h 394460"/>
                      <a:gd name="connsiteX165" fmla="*/ 455578 w 609050"/>
                      <a:gd name="connsiteY165" fmla="*/ 66473 h 394460"/>
                      <a:gd name="connsiteX166" fmla="*/ 456266 w 609050"/>
                      <a:gd name="connsiteY166" fmla="*/ 66473 h 394460"/>
                      <a:gd name="connsiteX167" fmla="*/ 456323 w 609050"/>
                      <a:gd name="connsiteY167" fmla="*/ 66473 h 394460"/>
                      <a:gd name="connsiteX168" fmla="*/ 456381 w 609050"/>
                      <a:gd name="connsiteY168" fmla="*/ 66473 h 394460"/>
                      <a:gd name="connsiteX169" fmla="*/ 494241 w 609050"/>
                      <a:gd name="connsiteY169" fmla="*/ 104260 h 394460"/>
                      <a:gd name="connsiteX170" fmla="*/ 493725 w 609050"/>
                      <a:gd name="connsiteY170" fmla="*/ 118344 h 394460"/>
                      <a:gd name="connsiteX171" fmla="*/ 502214 w 609050"/>
                      <a:gd name="connsiteY171" fmla="*/ 126474 h 394460"/>
                      <a:gd name="connsiteX172" fmla="*/ 491832 w 609050"/>
                      <a:gd name="connsiteY172" fmla="*/ 143822 h 394460"/>
                      <a:gd name="connsiteX173" fmla="*/ 475368 w 609050"/>
                      <a:gd name="connsiteY173" fmla="*/ 170331 h 394460"/>
                      <a:gd name="connsiteX174" fmla="*/ 456323 w 609050"/>
                      <a:gd name="connsiteY174" fmla="*/ 179377 h 394460"/>
                      <a:gd name="connsiteX175" fmla="*/ 455578 w 609050"/>
                      <a:gd name="connsiteY175" fmla="*/ 179377 h 394460"/>
                      <a:gd name="connsiteX176" fmla="*/ 454774 w 609050"/>
                      <a:gd name="connsiteY176" fmla="*/ 179377 h 394460"/>
                      <a:gd name="connsiteX177" fmla="*/ 435844 w 609050"/>
                      <a:gd name="connsiteY177" fmla="*/ 170388 h 394460"/>
                      <a:gd name="connsiteX178" fmla="*/ 419324 w 609050"/>
                      <a:gd name="connsiteY178" fmla="*/ 143822 h 394460"/>
                      <a:gd name="connsiteX179" fmla="*/ 408883 w 609050"/>
                      <a:gd name="connsiteY179" fmla="*/ 126474 h 394460"/>
                      <a:gd name="connsiteX180" fmla="*/ 417373 w 609050"/>
                      <a:gd name="connsiteY180" fmla="*/ 118344 h 394460"/>
                      <a:gd name="connsiteX181" fmla="*/ 416857 w 609050"/>
                      <a:gd name="connsiteY181" fmla="*/ 104260 h 394460"/>
                      <a:gd name="connsiteX182" fmla="*/ 454717 w 609050"/>
                      <a:gd name="connsiteY182" fmla="*/ 66473 h 394460"/>
                      <a:gd name="connsiteX183" fmla="*/ 152613 w 609050"/>
                      <a:gd name="connsiteY183" fmla="*/ 66473 h 394460"/>
                      <a:gd name="connsiteX184" fmla="*/ 152728 w 609050"/>
                      <a:gd name="connsiteY184" fmla="*/ 66473 h 394460"/>
                      <a:gd name="connsiteX185" fmla="*/ 152785 w 609050"/>
                      <a:gd name="connsiteY185" fmla="*/ 66473 h 394460"/>
                      <a:gd name="connsiteX186" fmla="*/ 153473 w 609050"/>
                      <a:gd name="connsiteY186" fmla="*/ 66473 h 394460"/>
                      <a:gd name="connsiteX187" fmla="*/ 154162 w 609050"/>
                      <a:gd name="connsiteY187" fmla="*/ 66473 h 394460"/>
                      <a:gd name="connsiteX188" fmla="*/ 154219 w 609050"/>
                      <a:gd name="connsiteY188" fmla="*/ 66473 h 394460"/>
                      <a:gd name="connsiteX189" fmla="*/ 154334 w 609050"/>
                      <a:gd name="connsiteY189" fmla="*/ 66473 h 394460"/>
                      <a:gd name="connsiteX190" fmla="*/ 192194 w 609050"/>
                      <a:gd name="connsiteY190" fmla="*/ 104260 h 394460"/>
                      <a:gd name="connsiteX191" fmla="*/ 191620 w 609050"/>
                      <a:gd name="connsiteY191" fmla="*/ 118344 h 394460"/>
                      <a:gd name="connsiteX192" fmla="*/ 200111 w 609050"/>
                      <a:gd name="connsiteY192" fmla="*/ 126474 h 394460"/>
                      <a:gd name="connsiteX193" fmla="*/ 189727 w 609050"/>
                      <a:gd name="connsiteY193" fmla="*/ 143822 h 394460"/>
                      <a:gd name="connsiteX194" fmla="*/ 173207 w 609050"/>
                      <a:gd name="connsiteY194" fmla="*/ 170388 h 394460"/>
                      <a:gd name="connsiteX195" fmla="*/ 154219 w 609050"/>
                      <a:gd name="connsiteY195" fmla="*/ 179377 h 394460"/>
                      <a:gd name="connsiteX196" fmla="*/ 153473 w 609050"/>
                      <a:gd name="connsiteY196" fmla="*/ 179377 h 394460"/>
                      <a:gd name="connsiteX197" fmla="*/ 152728 w 609050"/>
                      <a:gd name="connsiteY197" fmla="*/ 179377 h 394460"/>
                      <a:gd name="connsiteX198" fmla="*/ 133683 w 609050"/>
                      <a:gd name="connsiteY198" fmla="*/ 170331 h 394460"/>
                      <a:gd name="connsiteX199" fmla="*/ 117219 w 609050"/>
                      <a:gd name="connsiteY199" fmla="*/ 143822 h 394460"/>
                      <a:gd name="connsiteX200" fmla="*/ 106837 w 609050"/>
                      <a:gd name="connsiteY200" fmla="*/ 126474 h 394460"/>
                      <a:gd name="connsiteX201" fmla="*/ 115326 w 609050"/>
                      <a:gd name="connsiteY201" fmla="*/ 118344 h 394460"/>
                      <a:gd name="connsiteX202" fmla="*/ 114753 w 609050"/>
                      <a:gd name="connsiteY202" fmla="*/ 104260 h 394460"/>
                      <a:gd name="connsiteX203" fmla="*/ 152613 w 609050"/>
                      <a:gd name="connsiteY203" fmla="*/ 66473 h 394460"/>
                      <a:gd name="connsiteX204" fmla="*/ 303694 w 609050"/>
                      <a:gd name="connsiteY204" fmla="*/ 0 h 394460"/>
                      <a:gd name="connsiteX205" fmla="*/ 303751 w 609050"/>
                      <a:gd name="connsiteY205" fmla="*/ 0 h 394460"/>
                      <a:gd name="connsiteX206" fmla="*/ 303809 w 609050"/>
                      <a:gd name="connsiteY206" fmla="*/ 0 h 394460"/>
                      <a:gd name="connsiteX207" fmla="*/ 304497 w 609050"/>
                      <a:gd name="connsiteY207" fmla="*/ 0 h 394460"/>
                      <a:gd name="connsiteX208" fmla="*/ 305186 w 609050"/>
                      <a:gd name="connsiteY208" fmla="*/ 0 h 394460"/>
                      <a:gd name="connsiteX209" fmla="*/ 305300 w 609050"/>
                      <a:gd name="connsiteY209" fmla="*/ 0 h 394460"/>
                      <a:gd name="connsiteX210" fmla="*/ 305358 w 609050"/>
                      <a:gd name="connsiteY210" fmla="*/ 0 h 394460"/>
                      <a:gd name="connsiteX211" fmla="*/ 343228 w 609050"/>
                      <a:gd name="connsiteY211" fmla="*/ 37811 h 394460"/>
                      <a:gd name="connsiteX212" fmla="*/ 342712 w 609050"/>
                      <a:gd name="connsiteY212" fmla="*/ 51904 h 394460"/>
                      <a:gd name="connsiteX213" fmla="*/ 351204 w 609050"/>
                      <a:gd name="connsiteY213" fmla="*/ 60039 h 394460"/>
                      <a:gd name="connsiteX214" fmla="*/ 340761 w 609050"/>
                      <a:gd name="connsiteY214" fmla="*/ 77398 h 394460"/>
                      <a:gd name="connsiteX215" fmla="*/ 324236 w 609050"/>
                      <a:gd name="connsiteY215" fmla="*/ 103980 h 394460"/>
                      <a:gd name="connsiteX216" fmla="*/ 305300 w 609050"/>
                      <a:gd name="connsiteY216" fmla="*/ 112975 h 394460"/>
                      <a:gd name="connsiteX217" fmla="*/ 304497 w 609050"/>
                      <a:gd name="connsiteY217" fmla="*/ 112975 h 394460"/>
                      <a:gd name="connsiteX218" fmla="*/ 303751 w 609050"/>
                      <a:gd name="connsiteY218" fmla="*/ 112975 h 394460"/>
                      <a:gd name="connsiteX219" fmla="*/ 284701 w 609050"/>
                      <a:gd name="connsiteY219" fmla="*/ 103923 h 394460"/>
                      <a:gd name="connsiteX220" fmla="*/ 268233 w 609050"/>
                      <a:gd name="connsiteY220" fmla="*/ 77398 h 394460"/>
                      <a:gd name="connsiteX221" fmla="*/ 257847 w 609050"/>
                      <a:gd name="connsiteY221" fmla="*/ 60039 h 394460"/>
                      <a:gd name="connsiteX222" fmla="*/ 266340 w 609050"/>
                      <a:gd name="connsiteY222" fmla="*/ 51904 h 394460"/>
                      <a:gd name="connsiteX223" fmla="*/ 265823 w 609050"/>
                      <a:gd name="connsiteY223" fmla="*/ 37811 h 394460"/>
                      <a:gd name="connsiteX224" fmla="*/ 303694 w 609050"/>
                      <a:gd name="connsiteY224" fmla="*/ 0 h 394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</a:cxnLst>
                    <a:rect l="l" t="t" r="r" b="b"/>
                    <a:pathLst>
                      <a:path w="609050" h="394460">
                        <a:moveTo>
                          <a:pt x="491491" y="320366"/>
                        </a:moveTo>
                        <a:cubicBezTo>
                          <a:pt x="492982" y="326320"/>
                          <a:pt x="506516" y="365707"/>
                          <a:pt x="508638" y="371089"/>
                        </a:cubicBezTo>
                        <a:lnTo>
                          <a:pt x="510301" y="334450"/>
                        </a:lnTo>
                        <a:cubicBezTo>
                          <a:pt x="509785" y="333648"/>
                          <a:pt x="509326" y="332618"/>
                          <a:pt x="508867" y="331644"/>
                        </a:cubicBezTo>
                        <a:lnTo>
                          <a:pt x="503190" y="320481"/>
                        </a:lnTo>
                        <a:cubicBezTo>
                          <a:pt x="507204" y="323801"/>
                          <a:pt x="513168" y="325919"/>
                          <a:pt x="519878" y="325919"/>
                        </a:cubicBezTo>
                        <a:cubicBezTo>
                          <a:pt x="526358" y="325919"/>
                          <a:pt x="532264" y="323916"/>
                          <a:pt x="536221" y="320710"/>
                        </a:cubicBezTo>
                        <a:lnTo>
                          <a:pt x="530716" y="331644"/>
                        </a:lnTo>
                        <a:cubicBezTo>
                          <a:pt x="530257" y="332560"/>
                          <a:pt x="529913" y="333534"/>
                          <a:pt x="529282" y="334450"/>
                        </a:cubicBezTo>
                        <a:lnTo>
                          <a:pt x="530945" y="371089"/>
                        </a:lnTo>
                        <a:cubicBezTo>
                          <a:pt x="533124" y="365707"/>
                          <a:pt x="546715" y="326206"/>
                          <a:pt x="548092" y="320366"/>
                        </a:cubicBezTo>
                        <a:cubicBezTo>
                          <a:pt x="556120" y="323171"/>
                          <a:pt x="563919" y="325977"/>
                          <a:pt x="571489" y="329297"/>
                        </a:cubicBezTo>
                        <a:cubicBezTo>
                          <a:pt x="571489" y="329297"/>
                          <a:pt x="586628" y="335308"/>
                          <a:pt x="591502" y="337655"/>
                        </a:cubicBezTo>
                        <a:cubicBezTo>
                          <a:pt x="591674" y="337770"/>
                          <a:pt x="591847" y="337827"/>
                          <a:pt x="592076" y="337884"/>
                        </a:cubicBezTo>
                        <a:lnTo>
                          <a:pt x="592993" y="338342"/>
                        </a:lnTo>
                        <a:cubicBezTo>
                          <a:pt x="595517" y="339888"/>
                          <a:pt x="597466" y="342121"/>
                          <a:pt x="598785" y="344754"/>
                        </a:cubicBezTo>
                        <a:cubicBezTo>
                          <a:pt x="599244" y="345785"/>
                          <a:pt x="599531" y="346758"/>
                          <a:pt x="599760" y="347846"/>
                        </a:cubicBezTo>
                        <a:cubicBezTo>
                          <a:pt x="601825" y="353914"/>
                          <a:pt x="606298" y="367654"/>
                          <a:pt x="608247" y="375154"/>
                        </a:cubicBezTo>
                        <a:cubicBezTo>
                          <a:pt x="608477" y="375898"/>
                          <a:pt x="608706" y="376757"/>
                          <a:pt x="608878" y="377615"/>
                        </a:cubicBezTo>
                        <a:cubicBezTo>
                          <a:pt x="608936" y="378360"/>
                          <a:pt x="609050" y="379047"/>
                          <a:pt x="609050" y="379791"/>
                        </a:cubicBezTo>
                        <a:cubicBezTo>
                          <a:pt x="609050" y="387920"/>
                          <a:pt x="602455" y="394389"/>
                          <a:pt x="594427" y="394389"/>
                        </a:cubicBezTo>
                        <a:lnTo>
                          <a:pt x="580435" y="394389"/>
                        </a:lnTo>
                        <a:lnTo>
                          <a:pt x="520566" y="394389"/>
                        </a:lnTo>
                        <a:lnTo>
                          <a:pt x="519820" y="394389"/>
                        </a:lnTo>
                        <a:lnTo>
                          <a:pt x="519017" y="394389"/>
                        </a:lnTo>
                        <a:lnTo>
                          <a:pt x="459148" y="394389"/>
                        </a:lnTo>
                        <a:lnTo>
                          <a:pt x="445156" y="394389"/>
                        </a:lnTo>
                        <a:cubicBezTo>
                          <a:pt x="437070" y="394389"/>
                          <a:pt x="430590" y="387806"/>
                          <a:pt x="430590" y="379791"/>
                        </a:cubicBezTo>
                        <a:cubicBezTo>
                          <a:pt x="430590" y="379104"/>
                          <a:pt x="430648" y="378360"/>
                          <a:pt x="430705" y="377615"/>
                        </a:cubicBezTo>
                        <a:cubicBezTo>
                          <a:pt x="430877" y="376757"/>
                          <a:pt x="431049" y="376012"/>
                          <a:pt x="431336" y="375154"/>
                        </a:cubicBezTo>
                        <a:cubicBezTo>
                          <a:pt x="433343" y="367597"/>
                          <a:pt x="437758" y="353914"/>
                          <a:pt x="439823" y="347846"/>
                        </a:cubicBezTo>
                        <a:cubicBezTo>
                          <a:pt x="440052" y="346758"/>
                          <a:pt x="440454" y="345670"/>
                          <a:pt x="440798" y="344754"/>
                        </a:cubicBezTo>
                        <a:cubicBezTo>
                          <a:pt x="442059" y="342121"/>
                          <a:pt x="444124" y="339888"/>
                          <a:pt x="446647" y="338342"/>
                        </a:cubicBezTo>
                        <a:cubicBezTo>
                          <a:pt x="446762" y="338285"/>
                          <a:pt x="447106" y="338056"/>
                          <a:pt x="447565" y="337884"/>
                        </a:cubicBezTo>
                        <a:cubicBezTo>
                          <a:pt x="447679" y="337827"/>
                          <a:pt x="447851" y="337770"/>
                          <a:pt x="448081" y="337655"/>
                        </a:cubicBezTo>
                        <a:cubicBezTo>
                          <a:pt x="452955" y="335365"/>
                          <a:pt x="468094" y="329297"/>
                          <a:pt x="468094" y="329297"/>
                        </a:cubicBezTo>
                        <a:cubicBezTo>
                          <a:pt x="475664" y="325977"/>
                          <a:pt x="483578" y="323229"/>
                          <a:pt x="491491" y="320366"/>
                        </a:cubicBezTo>
                        <a:close/>
                        <a:moveTo>
                          <a:pt x="60958" y="320366"/>
                        </a:moveTo>
                        <a:cubicBezTo>
                          <a:pt x="62335" y="326206"/>
                          <a:pt x="75926" y="365707"/>
                          <a:pt x="78047" y="371089"/>
                        </a:cubicBezTo>
                        <a:lnTo>
                          <a:pt x="79768" y="334450"/>
                        </a:lnTo>
                        <a:cubicBezTo>
                          <a:pt x="79137" y="333534"/>
                          <a:pt x="78735" y="332560"/>
                          <a:pt x="78277" y="331644"/>
                        </a:cubicBezTo>
                        <a:lnTo>
                          <a:pt x="72772" y="320710"/>
                        </a:lnTo>
                        <a:cubicBezTo>
                          <a:pt x="76786" y="323916"/>
                          <a:pt x="82635" y="325919"/>
                          <a:pt x="89172" y="325919"/>
                        </a:cubicBezTo>
                        <a:cubicBezTo>
                          <a:pt x="95882" y="325919"/>
                          <a:pt x="101846" y="323801"/>
                          <a:pt x="105803" y="320481"/>
                        </a:cubicBezTo>
                        <a:lnTo>
                          <a:pt x="100183" y="331644"/>
                        </a:lnTo>
                        <a:cubicBezTo>
                          <a:pt x="99724" y="332618"/>
                          <a:pt x="99265" y="333648"/>
                          <a:pt x="98692" y="334450"/>
                        </a:cubicBezTo>
                        <a:lnTo>
                          <a:pt x="100412" y="371089"/>
                        </a:lnTo>
                        <a:cubicBezTo>
                          <a:pt x="102534" y="365707"/>
                          <a:pt x="116068" y="326320"/>
                          <a:pt x="117501" y="320366"/>
                        </a:cubicBezTo>
                        <a:cubicBezTo>
                          <a:pt x="125472" y="323229"/>
                          <a:pt x="133329" y="325977"/>
                          <a:pt x="140898" y="329297"/>
                        </a:cubicBezTo>
                        <a:cubicBezTo>
                          <a:pt x="140898" y="329297"/>
                          <a:pt x="156038" y="335365"/>
                          <a:pt x="160969" y="337655"/>
                        </a:cubicBezTo>
                        <a:cubicBezTo>
                          <a:pt x="161199" y="337770"/>
                          <a:pt x="161313" y="337827"/>
                          <a:pt x="161485" y="337884"/>
                        </a:cubicBezTo>
                        <a:cubicBezTo>
                          <a:pt x="161944" y="338056"/>
                          <a:pt x="162231" y="338285"/>
                          <a:pt x="162403" y="338342"/>
                        </a:cubicBezTo>
                        <a:cubicBezTo>
                          <a:pt x="164926" y="339888"/>
                          <a:pt x="166991" y="342121"/>
                          <a:pt x="168195" y="344754"/>
                        </a:cubicBezTo>
                        <a:cubicBezTo>
                          <a:pt x="168596" y="345670"/>
                          <a:pt x="168998" y="346758"/>
                          <a:pt x="169227" y="347846"/>
                        </a:cubicBezTo>
                        <a:cubicBezTo>
                          <a:pt x="171292" y="353914"/>
                          <a:pt x="175707" y="367597"/>
                          <a:pt x="177714" y="375154"/>
                        </a:cubicBezTo>
                        <a:cubicBezTo>
                          <a:pt x="178001" y="376012"/>
                          <a:pt x="178173" y="376757"/>
                          <a:pt x="178288" y="377615"/>
                        </a:cubicBezTo>
                        <a:cubicBezTo>
                          <a:pt x="178402" y="378360"/>
                          <a:pt x="178460" y="379104"/>
                          <a:pt x="178460" y="379791"/>
                        </a:cubicBezTo>
                        <a:cubicBezTo>
                          <a:pt x="178460" y="387806"/>
                          <a:pt x="171980" y="394389"/>
                          <a:pt x="163837" y="394389"/>
                        </a:cubicBezTo>
                        <a:lnTo>
                          <a:pt x="149844" y="394389"/>
                        </a:lnTo>
                        <a:lnTo>
                          <a:pt x="89975" y="394389"/>
                        </a:lnTo>
                        <a:lnTo>
                          <a:pt x="89230" y="394389"/>
                        </a:lnTo>
                        <a:lnTo>
                          <a:pt x="88484" y="394389"/>
                        </a:lnTo>
                        <a:lnTo>
                          <a:pt x="28615" y="394389"/>
                        </a:lnTo>
                        <a:lnTo>
                          <a:pt x="14623" y="394389"/>
                        </a:lnTo>
                        <a:cubicBezTo>
                          <a:pt x="6595" y="394389"/>
                          <a:pt x="0" y="387920"/>
                          <a:pt x="0" y="379791"/>
                        </a:cubicBezTo>
                        <a:cubicBezTo>
                          <a:pt x="0" y="379047"/>
                          <a:pt x="57" y="378360"/>
                          <a:pt x="172" y="377615"/>
                        </a:cubicBezTo>
                        <a:cubicBezTo>
                          <a:pt x="286" y="376757"/>
                          <a:pt x="516" y="375898"/>
                          <a:pt x="745" y="375154"/>
                        </a:cubicBezTo>
                        <a:cubicBezTo>
                          <a:pt x="2752" y="367654"/>
                          <a:pt x="7168" y="353914"/>
                          <a:pt x="9232" y="347846"/>
                        </a:cubicBezTo>
                        <a:cubicBezTo>
                          <a:pt x="9462" y="346758"/>
                          <a:pt x="9806" y="345785"/>
                          <a:pt x="10265" y="344754"/>
                        </a:cubicBezTo>
                        <a:cubicBezTo>
                          <a:pt x="11526" y="342121"/>
                          <a:pt x="13533" y="339888"/>
                          <a:pt x="16057" y="338342"/>
                        </a:cubicBezTo>
                        <a:lnTo>
                          <a:pt x="16974" y="337884"/>
                        </a:lnTo>
                        <a:cubicBezTo>
                          <a:pt x="17203" y="337827"/>
                          <a:pt x="17376" y="337770"/>
                          <a:pt x="17490" y="337655"/>
                        </a:cubicBezTo>
                        <a:cubicBezTo>
                          <a:pt x="22422" y="335308"/>
                          <a:pt x="37561" y="329297"/>
                          <a:pt x="37561" y="329297"/>
                        </a:cubicBezTo>
                        <a:cubicBezTo>
                          <a:pt x="45131" y="325977"/>
                          <a:pt x="52930" y="323171"/>
                          <a:pt x="60958" y="320366"/>
                        </a:cubicBezTo>
                        <a:close/>
                        <a:moveTo>
                          <a:pt x="230551" y="214871"/>
                        </a:moveTo>
                        <a:lnTo>
                          <a:pt x="379839" y="214871"/>
                        </a:lnTo>
                        <a:cubicBezTo>
                          <a:pt x="388213" y="214871"/>
                          <a:pt x="394178" y="221514"/>
                          <a:pt x="395095" y="230162"/>
                        </a:cubicBezTo>
                        <a:lnTo>
                          <a:pt x="410408" y="379227"/>
                        </a:lnTo>
                        <a:cubicBezTo>
                          <a:pt x="410408" y="387588"/>
                          <a:pt x="403526" y="394460"/>
                          <a:pt x="395095" y="394460"/>
                        </a:cubicBezTo>
                        <a:lnTo>
                          <a:pt x="215238" y="394460"/>
                        </a:lnTo>
                        <a:cubicBezTo>
                          <a:pt x="206865" y="394460"/>
                          <a:pt x="199982" y="387588"/>
                          <a:pt x="199982" y="379227"/>
                        </a:cubicBezTo>
                        <a:lnTo>
                          <a:pt x="215238" y="230162"/>
                        </a:lnTo>
                        <a:cubicBezTo>
                          <a:pt x="216328" y="220827"/>
                          <a:pt x="222120" y="214871"/>
                          <a:pt x="230551" y="214871"/>
                        </a:cubicBezTo>
                        <a:close/>
                        <a:moveTo>
                          <a:pt x="518967" y="200829"/>
                        </a:moveTo>
                        <a:lnTo>
                          <a:pt x="519025" y="200829"/>
                        </a:lnTo>
                        <a:lnTo>
                          <a:pt x="519139" y="200829"/>
                        </a:lnTo>
                        <a:lnTo>
                          <a:pt x="519827" y="200829"/>
                        </a:lnTo>
                        <a:lnTo>
                          <a:pt x="520515" y="200829"/>
                        </a:lnTo>
                        <a:lnTo>
                          <a:pt x="520572" y="200829"/>
                        </a:lnTo>
                        <a:lnTo>
                          <a:pt x="520630" y="200829"/>
                        </a:lnTo>
                        <a:cubicBezTo>
                          <a:pt x="541494" y="200829"/>
                          <a:pt x="558461" y="217662"/>
                          <a:pt x="558461" y="238617"/>
                        </a:cubicBezTo>
                        <a:cubicBezTo>
                          <a:pt x="558461" y="240735"/>
                          <a:pt x="557946" y="250067"/>
                          <a:pt x="557946" y="252644"/>
                        </a:cubicBezTo>
                        <a:cubicBezTo>
                          <a:pt x="558863" y="252644"/>
                          <a:pt x="567346" y="250640"/>
                          <a:pt x="566429" y="260831"/>
                        </a:cubicBezTo>
                        <a:cubicBezTo>
                          <a:pt x="564538" y="282244"/>
                          <a:pt x="556341" y="278122"/>
                          <a:pt x="556054" y="278122"/>
                        </a:cubicBezTo>
                        <a:cubicBezTo>
                          <a:pt x="551984" y="291118"/>
                          <a:pt x="545736" y="299363"/>
                          <a:pt x="539603" y="304630"/>
                        </a:cubicBezTo>
                        <a:cubicBezTo>
                          <a:pt x="530030" y="312817"/>
                          <a:pt x="520744" y="313733"/>
                          <a:pt x="520572" y="313733"/>
                        </a:cubicBezTo>
                        <a:lnTo>
                          <a:pt x="519827" y="313733"/>
                        </a:lnTo>
                        <a:lnTo>
                          <a:pt x="519025" y="313733"/>
                        </a:lnTo>
                        <a:cubicBezTo>
                          <a:pt x="518910" y="313733"/>
                          <a:pt x="509624" y="312817"/>
                          <a:pt x="500109" y="304687"/>
                        </a:cubicBezTo>
                        <a:cubicBezTo>
                          <a:pt x="493918" y="299420"/>
                          <a:pt x="487613" y="291175"/>
                          <a:pt x="483600" y="278122"/>
                        </a:cubicBezTo>
                        <a:cubicBezTo>
                          <a:pt x="483371" y="278122"/>
                          <a:pt x="475174" y="282358"/>
                          <a:pt x="473168" y="260831"/>
                        </a:cubicBezTo>
                        <a:cubicBezTo>
                          <a:pt x="472365" y="250640"/>
                          <a:pt x="480734" y="252644"/>
                          <a:pt x="481651" y="252644"/>
                        </a:cubicBezTo>
                        <a:cubicBezTo>
                          <a:pt x="481651" y="250067"/>
                          <a:pt x="481135" y="240735"/>
                          <a:pt x="481135" y="238617"/>
                        </a:cubicBezTo>
                        <a:cubicBezTo>
                          <a:pt x="481135" y="217776"/>
                          <a:pt x="498045" y="200829"/>
                          <a:pt x="518967" y="200829"/>
                        </a:cubicBezTo>
                        <a:close/>
                        <a:moveTo>
                          <a:pt x="88398" y="200829"/>
                        </a:moveTo>
                        <a:lnTo>
                          <a:pt x="88513" y="200829"/>
                        </a:lnTo>
                        <a:lnTo>
                          <a:pt x="88570" y="200829"/>
                        </a:lnTo>
                        <a:lnTo>
                          <a:pt x="89258" y="200829"/>
                        </a:lnTo>
                        <a:lnTo>
                          <a:pt x="89947" y="200829"/>
                        </a:lnTo>
                        <a:lnTo>
                          <a:pt x="90004" y="200829"/>
                        </a:lnTo>
                        <a:lnTo>
                          <a:pt x="90119" y="200829"/>
                        </a:lnTo>
                        <a:cubicBezTo>
                          <a:pt x="111057" y="200829"/>
                          <a:pt x="127979" y="217776"/>
                          <a:pt x="127979" y="238617"/>
                        </a:cubicBezTo>
                        <a:cubicBezTo>
                          <a:pt x="127979" y="240735"/>
                          <a:pt x="127405" y="250067"/>
                          <a:pt x="127405" y="252644"/>
                        </a:cubicBezTo>
                        <a:cubicBezTo>
                          <a:pt x="128323" y="252644"/>
                          <a:pt x="136756" y="250640"/>
                          <a:pt x="135895" y="260831"/>
                        </a:cubicBezTo>
                        <a:cubicBezTo>
                          <a:pt x="133945" y="282358"/>
                          <a:pt x="125742" y="278122"/>
                          <a:pt x="125512" y="278122"/>
                        </a:cubicBezTo>
                        <a:cubicBezTo>
                          <a:pt x="121440" y="291175"/>
                          <a:pt x="115187" y="299420"/>
                          <a:pt x="108992" y="304687"/>
                        </a:cubicBezTo>
                        <a:cubicBezTo>
                          <a:pt x="99412" y="312817"/>
                          <a:pt x="90176" y="313733"/>
                          <a:pt x="90004" y="313733"/>
                        </a:cubicBezTo>
                        <a:lnTo>
                          <a:pt x="89258" y="313733"/>
                        </a:lnTo>
                        <a:lnTo>
                          <a:pt x="88513" y="313733"/>
                        </a:lnTo>
                        <a:cubicBezTo>
                          <a:pt x="88341" y="313733"/>
                          <a:pt x="78990" y="312817"/>
                          <a:pt x="69468" y="304630"/>
                        </a:cubicBezTo>
                        <a:cubicBezTo>
                          <a:pt x="63330" y="299363"/>
                          <a:pt x="57077" y="291118"/>
                          <a:pt x="53004" y="278122"/>
                        </a:cubicBezTo>
                        <a:cubicBezTo>
                          <a:pt x="52718" y="278122"/>
                          <a:pt x="44515" y="282244"/>
                          <a:pt x="42622" y="260831"/>
                        </a:cubicBezTo>
                        <a:cubicBezTo>
                          <a:pt x="41704" y="250640"/>
                          <a:pt x="50194" y="252644"/>
                          <a:pt x="51111" y="252644"/>
                        </a:cubicBezTo>
                        <a:cubicBezTo>
                          <a:pt x="51111" y="250067"/>
                          <a:pt x="50538" y="240735"/>
                          <a:pt x="50538" y="238617"/>
                        </a:cubicBezTo>
                        <a:cubicBezTo>
                          <a:pt x="50538" y="217662"/>
                          <a:pt x="67518" y="200829"/>
                          <a:pt x="88398" y="200829"/>
                        </a:cubicBezTo>
                        <a:close/>
                        <a:moveTo>
                          <a:pt x="276243" y="119749"/>
                        </a:moveTo>
                        <a:cubicBezTo>
                          <a:pt x="277619" y="125588"/>
                          <a:pt x="291208" y="165090"/>
                          <a:pt x="293387" y="170471"/>
                        </a:cubicBezTo>
                        <a:lnTo>
                          <a:pt x="295049" y="133832"/>
                        </a:lnTo>
                        <a:cubicBezTo>
                          <a:pt x="294419" y="132916"/>
                          <a:pt x="294075" y="131943"/>
                          <a:pt x="293616" y="131027"/>
                        </a:cubicBezTo>
                        <a:lnTo>
                          <a:pt x="288112" y="120092"/>
                        </a:lnTo>
                        <a:cubicBezTo>
                          <a:pt x="292068" y="123298"/>
                          <a:pt x="297973" y="125302"/>
                          <a:pt x="304452" y="125302"/>
                        </a:cubicBezTo>
                        <a:cubicBezTo>
                          <a:pt x="311161" y="125302"/>
                          <a:pt x="317124" y="123184"/>
                          <a:pt x="321137" y="119863"/>
                        </a:cubicBezTo>
                        <a:lnTo>
                          <a:pt x="315461" y="131027"/>
                        </a:lnTo>
                        <a:cubicBezTo>
                          <a:pt x="315002" y="132000"/>
                          <a:pt x="314544" y="133031"/>
                          <a:pt x="314027" y="133832"/>
                        </a:cubicBezTo>
                        <a:lnTo>
                          <a:pt x="315690" y="170471"/>
                        </a:lnTo>
                        <a:cubicBezTo>
                          <a:pt x="317812" y="165090"/>
                          <a:pt x="331343" y="125703"/>
                          <a:pt x="332834" y="119749"/>
                        </a:cubicBezTo>
                        <a:cubicBezTo>
                          <a:pt x="340746" y="122611"/>
                          <a:pt x="348658" y="125359"/>
                          <a:pt x="356227" y="128680"/>
                        </a:cubicBezTo>
                        <a:cubicBezTo>
                          <a:pt x="356227" y="128680"/>
                          <a:pt x="371363" y="134748"/>
                          <a:pt x="376237" y="137038"/>
                        </a:cubicBezTo>
                        <a:cubicBezTo>
                          <a:pt x="376466" y="137152"/>
                          <a:pt x="376638" y="137210"/>
                          <a:pt x="376753" y="137267"/>
                        </a:cubicBezTo>
                        <a:cubicBezTo>
                          <a:pt x="377212" y="137439"/>
                          <a:pt x="377556" y="137668"/>
                          <a:pt x="377670" y="137725"/>
                        </a:cubicBezTo>
                        <a:cubicBezTo>
                          <a:pt x="380193" y="139271"/>
                          <a:pt x="382257" y="141503"/>
                          <a:pt x="383518" y="144137"/>
                        </a:cubicBezTo>
                        <a:cubicBezTo>
                          <a:pt x="383862" y="145053"/>
                          <a:pt x="384264" y="146141"/>
                          <a:pt x="384493" y="147228"/>
                        </a:cubicBezTo>
                        <a:cubicBezTo>
                          <a:pt x="386557" y="153297"/>
                          <a:pt x="390972" y="166979"/>
                          <a:pt x="392979" y="174536"/>
                        </a:cubicBezTo>
                        <a:cubicBezTo>
                          <a:pt x="393266" y="175395"/>
                          <a:pt x="393438" y="176139"/>
                          <a:pt x="393610" y="176998"/>
                        </a:cubicBezTo>
                        <a:cubicBezTo>
                          <a:pt x="393724" y="177685"/>
                          <a:pt x="393724" y="178429"/>
                          <a:pt x="393896" y="179173"/>
                        </a:cubicBezTo>
                        <a:cubicBezTo>
                          <a:pt x="393896" y="187188"/>
                          <a:pt x="387417" y="193772"/>
                          <a:pt x="379276" y="193772"/>
                        </a:cubicBezTo>
                        <a:lnTo>
                          <a:pt x="365286" y="193772"/>
                        </a:lnTo>
                        <a:lnTo>
                          <a:pt x="305370" y="193772"/>
                        </a:lnTo>
                        <a:lnTo>
                          <a:pt x="304624" y="193772"/>
                        </a:lnTo>
                        <a:lnTo>
                          <a:pt x="303822" y="193772"/>
                        </a:lnTo>
                        <a:lnTo>
                          <a:pt x="243906" y="193772"/>
                        </a:lnTo>
                        <a:lnTo>
                          <a:pt x="229916" y="193772"/>
                        </a:lnTo>
                        <a:cubicBezTo>
                          <a:pt x="221889" y="193772"/>
                          <a:pt x="215295" y="187303"/>
                          <a:pt x="215295" y="179173"/>
                        </a:cubicBezTo>
                        <a:cubicBezTo>
                          <a:pt x="215295" y="178429"/>
                          <a:pt x="215410" y="177742"/>
                          <a:pt x="215467" y="176998"/>
                        </a:cubicBezTo>
                        <a:cubicBezTo>
                          <a:pt x="215639" y="176139"/>
                          <a:pt x="215869" y="175280"/>
                          <a:pt x="216098" y="174536"/>
                        </a:cubicBezTo>
                        <a:cubicBezTo>
                          <a:pt x="218047" y="167036"/>
                          <a:pt x="222520" y="153297"/>
                          <a:pt x="224584" y="147228"/>
                        </a:cubicBezTo>
                        <a:cubicBezTo>
                          <a:pt x="224813" y="146141"/>
                          <a:pt x="225100" y="145167"/>
                          <a:pt x="225558" y="144137"/>
                        </a:cubicBezTo>
                        <a:cubicBezTo>
                          <a:pt x="226877" y="141503"/>
                          <a:pt x="228826" y="139271"/>
                          <a:pt x="231349" y="137725"/>
                        </a:cubicBezTo>
                        <a:lnTo>
                          <a:pt x="232267" y="137267"/>
                        </a:lnTo>
                        <a:cubicBezTo>
                          <a:pt x="232496" y="137210"/>
                          <a:pt x="232668" y="137152"/>
                          <a:pt x="232840" y="137038"/>
                        </a:cubicBezTo>
                        <a:cubicBezTo>
                          <a:pt x="237714" y="134691"/>
                          <a:pt x="252850" y="128680"/>
                          <a:pt x="252850" y="128680"/>
                        </a:cubicBezTo>
                        <a:cubicBezTo>
                          <a:pt x="260419" y="125359"/>
                          <a:pt x="268216" y="122554"/>
                          <a:pt x="276243" y="119749"/>
                        </a:cubicBezTo>
                        <a:close/>
                        <a:moveTo>
                          <a:pt x="454717" y="66473"/>
                        </a:moveTo>
                        <a:lnTo>
                          <a:pt x="454774" y="66473"/>
                        </a:lnTo>
                        <a:lnTo>
                          <a:pt x="454889" y="66473"/>
                        </a:lnTo>
                        <a:lnTo>
                          <a:pt x="455578" y="66473"/>
                        </a:lnTo>
                        <a:lnTo>
                          <a:pt x="456266" y="66473"/>
                        </a:lnTo>
                        <a:lnTo>
                          <a:pt x="456323" y="66473"/>
                        </a:lnTo>
                        <a:lnTo>
                          <a:pt x="456381" y="66473"/>
                        </a:lnTo>
                        <a:cubicBezTo>
                          <a:pt x="477261" y="66473"/>
                          <a:pt x="494241" y="83363"/>
                          <a:pt x="494241" y="104260"/>
                        </a:cubicBezTo>
                        <a:cubicBezTo>
                          <a:pt x="494241" y="106436"/>
                          <a:pt x="493725" y="115711"/>
                          <a:pt x="493725" y="118344"/>
                        </a:cubicBezTo>
                        <a:cubicBezTo>
                          <a:pt x="494642" y="118344"/>
                          <a:pt x="503132" y="116341"/>
                          <a:pt x="502214" y="126474"/>
                        </a:cubicBezTo>
                        <a:cubicBezTo>
                          <a:pt x="500321" y="147945"/>
                          <a:pt x="492118" y="143822"/>
                          <a:pt x="491832" y="143822"/>
                        </a:cubicBezTo>
                        <a:cubicBezTo>
                          <a:pt x="487759" y="156819"/>
                          <a:pt x="481506" y="165063"/>
                          <a:pt x="475368" y="170331"/>
                        </a:cubicBezTo>
                        <a:cubicBezTo>
                          <a:pt x="465788" y="178461"/>
                          <a:pt x="456495" y="179377"/>
                          <a:pt x="456323" y="179377"/>
                        </a:cubicBezTo>
                        <a:lnTo>
                          <a:pt x="455578" y="179377"/>
                        </a:lnTo>
                        <a:lnTo>
                          <a:pt x="454774" y="179377"/>
                        </a:lnTo>
                        <a:cubicBezTo>
                          <a:pt x="454660" y="179377"/>
                          <a:pt x="445367" y="178461"/>
                          <a:pt x="435844" y="170388"/>
                        </a:cubicBezTo>
                        <a:cubicBezTo>
                          <a:pt x="429649" y="165121"/>
                          <a:pt x="423339" y="156876"/>
                          <a:pt x="419324" y="143822"/>
                        </a:cubicBezTo>
                        <a:cubicBezTo>
                          <a:pt x="419094" y="143822"/>
                          <a:pt x="410891" y="148002"/>
                          <a:pt x="408883" y="126474"/>
                        </a:cubicBezTo>
                        <a:cubicBezTo>
                          <a:pt x="408080" y="116341"/>
                          <a:pt x="416455" y="118402"/>
                          <a:pt x="417373" y="118344"/>
                        </a:cubicBezTo>
                        <a:cubicBezTo>
                          <a:pt x="417373" y="115711"/>
                          <a:pt x="416857" y="106436"/>
                          <a:pt x="416857" y="104260"/>
                        </a:cubicBezTo>
                        <a:cubicBezTo>
                          <a:pt x="416857" y="83420"/>
                          <a:pt x="433779" y="66473"/>
                          <a:pt x="454717" y="66473"/>
                        </a:cubicBezTo>
                        <a:close/>
                        <a:moveTo>
                          <a:pt x="152613" y="66473"/>
                        </a:moveTo>
                        <a:lnTo>
                          <a:pt x="152728" y="66473"/>
                        </a:lnTo>
                        <a:lnTo>
                          <a:pt x="152785" y="66473"/>
                        </a:lnTo>
                        <a:lnTo>
                          <a:pt x="153473" y="66473"/>
                        </a:lnTo>
                        <a:lnTo>
                          <a:pt x="154162" y="66473"/>
                        </a:lnTo>
                        <a:lnTo>
                          <a:pt x="154219" y="66473"/>
                        </a:lnTo>
                        <a:lnTo>
                          <a:pt x="154334" y="66473"/>
                        </a:lnTo>
                        <a:cubicBezTo>
                          <a:pt x="175272" y="66473"/>
                          <a:pt x="192194" y="83420"/>
                          <a:pt x="192194" y="104260"/>
                        </a:cubicBezTo>
                        <a:cubicBezTo>
                          <a:pt x="192194" y="106436"/>
                          <a:pt x="191620" y="115711"/>
                          <a:pt x="191620" y="118344"/>
                        </a:cubicBezTo>
                        <a:cubicBezTo>
                          <a:pt x="192538" y="118402"/>
                          <a:pt x="200971" y="116341"/>
                          <a:pt x="200111" y="126474"/>
                        </a:cubicBezTo>
                        <a:cubicBezTo>
                          <a:pt x="198160" y="148002"/>
                          <a:pt x="189957" y="143822"/>
                          <a:pt x="189727" y="143822"/>
                        </a:cubicBezTo>
                        <a:cubicBezTo>
                          <a:pt x="185655" y="156876"/>
                          <a:pt x="179402" y="165121"/>
                          <a:pt x="173207" y="170388"/>
                        </a:cubicBezTo>
                        <a:cubicBezTo>
                          <a:pt x="163627" y="178461"/>
                          <a:pt x="154391" y="179377"/>
                          <a:pt x="154219" y="179377"/>
                        </a:cubicBezTo>
                        <a:lnTo>
                          <a:pt x="153473" y="179377"/>
                        </a:lnTo>
                        <a:lnTo>
                          <a:pt x="152728" y="179377"/>
                        </a:lnTo>
                        <a:cubicBezTo>
                          <a:pt x="152556" y="179377"/>
                          <a:pt x="143205" y="178461"/>
                          <a:pt x="133683" y="170331"/>
                        </a:cubicBezTo>
                        <a:cubicBezTo>
                          <a:pt x="127545" y="165063"/>
                          <a:pt x="121292" y="156819"/>
                          <a:pt x="117219" y="143822"/>
                        </a:cubicBezTo>
                        <a:cubicBezTo>
                          <a:pt x="116933" y="143822"/>
                          <a:pt x="108730" y="147945"/>
                          <a:pt x="106837" y="126474"/>
                        </a:cubicBezTo>
                        <a:cubicBezTo>
                          <a:pt x="105919" y="116341"/>
                          <a:pt x="114409" y="118344"/>
                          <a:pt x="115326" y="118344"/>
                        </a:cubicBezTo>
                        <a:cubicBezTo>
                          <a:pt x="115326" y="115711"/>
                          <a:pt x="114753" y="106436"/>
                          <a:pt x="114753" y="104260"/>
                        </a:cubicBezTo>
                        <a:cubicBezTo>
                          <a:pt x="114753" y="83363"/>
                          <a:pt x="131733" y="66473"/>
                          <a:pt x="152613" y="66473"/>
                        </a:cubicBezTo>
                        <a:close/>
                        <a:moveTo>
                          <a:pt x="303694" y="0"/>
                        </a:moveTo>
                        <a:lnTo>
                          <a:pt x="303751" y="0"/>
                        </a:lnTo>
                        <a:lnTo>
                          <a:pt x="303809" y="0"/>
                        </a:lnTo>
                        <a:lnTo>
                          <a:pt x="304497" y="0"/>
                        </a:lnTo>
                        <a:lnTo>
                          <a:pt x="305186" y="0"/>
                        </a:lnTo>
                        <a:lnTo>
                          <a:pt x="305300" y="0"/>
                        </a:lnTo>
                        <a:lnTo>
                          <a:pt x="305358" y="0"/>
                        </a:lnTo>
                        <a:cubicBezTo>
                          <a:pt x="326301" y="0"/>
                          <a:pt x="343228" y="16957"/>
                          <a:pt x="343228" y="37811"/>
                        </a:cubicBezTo>
                        <a:cubicBezTo>
                          <a:pt x="343228" y="39988"/>
                          <a:pt x="342712" y="49269"/>
                          <a:pt x="342712" y="51904"/>
                        </a:cubicBezTo>
                        <a:cubicBezTo>
                          <a:pt x="343630" y="51961"/>
                          <a:pt x="352122" y="49899"/>
                          <a:pt x="351204" y="60039"/>
                        </a:cubicBezTo>
                        <a:cubicBezTo>
                          <a:pt x="349196" y="81580"/>
                          <a:pt x="340991" y="77398"/>
                          <a:pt x="340761" y="77398"/>
                        </a:cubicBezTo>
                        <a:cubicBezTo>
                          <a:pt x="336744" y="90460"/>
                          <a:pt x="330433" y="98710"/>
                          <a:pt x="324236" y="103980"/>
                        </a:cubicBezTo>
                        <a:cubicBezTo>
                          <a:pt x="314711" y="112058"/>
                          <a:pt x="305415" y="112975"/>
                          <a:pt x="305300" y="112975"/>
                        </a:cubicBezTo>
                        <a:lnTo>
                          <a:pt x="304497" y="112975"/>
                        </a:lnTo>
                        <a:lnTo>
                          <a:pt x="303751" y="112975"/>
                        </a:lnTo>
                        <a:cubicBezTo>
                          <a:pt x="303579" y="112975"/>
                          <a:pt x="294283" y="112058"/>
                          <a:pt x="284701" y="103923"/>
                        </a:cubicBezTo>
                        <a:cubicBezTo>
                          <a:pt x="278561" y="98652"/>
                          <a:pt x="272307" y="90403"/>
                          <a:pt x="268233" y="77398"/>
                        </a:cubicBezTo>
                        <a:cubicBezTo>
                          <a:pt x="267946" y="77398"/>
                          <a:pt x="259741" y="81523"/>
                          <a:pt x="257847" y="60039"/>
                        </a:cubicBezTo>
                        <a:cubicBezTo>
                          <a:pt x="256929" y="49899"/>
                          <a:pt x="265421" y="51961"/>
                          <a:pt x="266340" y="51904"/>
                        </a:cubicBezTo>
                        <a:cubicBezTo>
                          <a:pt x="266340" y="49269"/>
                          <a:pt x="265823" y="39988"/>
                          <a:pt x="265823" y="37811"/>
                        </a:cubicBezTo>
                        <a:cubicBezTo>
                          <a:pt x="265823" y="16900"/>
                          <a:pt x="282808" y="0"/>
                          <a:pt x="30369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</p:sp>
              <p:sp>
                <p:nvSpPr>
                  <p:cNvPr id="98" name="three-businessmen_46576"/>
                  <p:cNvSpPr>
                    <a:spLocks noChangeAspect="1"/>
                  </p:cNvSpPr>
                  <p:nvPr/>
                </p:nvSpPr>
                <p:spPr bwMode="auto">
                  <a:xfrm>
                    <a:off x="10563" y="5859"/>
                    <a:ext cx="650" cy="551"/>
                  </a:xfrm>
                  <a:custGeom>
                    <a:avLst/>
                    <a:gdLst>
                      <a:gd name="connsiteX0" fmla="*/ 286884 w 598888"/>
                      <a:gd name="connsiteY0" fmla="*/ 392767 h 507365"/>
                      <a:gd name="connsiteX1" fmla="*/ 304096 w 598888"/>
                      <a:gd name="connsiteY1" fmla="*/ 392767 h 507365"/>
                      <a:gd name="connsiteX2" fmla="*/ 304096 w 598888"/>
                      <a:gd name="connsiteY2" fmla="*/ 448275 h 507365"/>
                      <a:gd name="connsiteX3" fmla="*/ 342824 w 598888"/>
                      <a:gd name="connsiteY3" fmla="*/ 468330 h 507365"/>
                      <a:gd name="connsiteX4" fmla="*/ 342824 w 598888"/>
                      <a:gd name="connsiteY4" fmla="*/ 469046 h 507365"/>
                      <a:gd name="connsiteX5" fmla="*/ 449325 w 598888"/>
                      <a:gd name="connsiteY5" fmla="*/ 490533 h 507365"/>
                      <a:gd name="connsiteX6" fmla="*/ 446098 w 598888"/>
                      <a:gd name="connsiteY6" fmla="*/ 507365 h 507365"/>
                      <a:gd name="connsiteX7" fmla="*/ 327404 w 598888"/>
                      <a:gd name="connsiteY7" fmla="*/ 483013 h 507365"/>
                      <a:gd name="connsiteX8" fmla="*/ 295490 w 598888"/>
                      <a:gd name="connsiteY8" fmla="*/ 488385 h 507365"/>
                      <a:gd name="connsiteX9" fmla="*/ 263934 w 598888"/>
                      <a:gd name="connsiteY9" fmla="*/ 483371 h 507365"/>
                      <a:gd name="connsiteX10" fmla="*/ 145240 w 598888"/>
                      <a:gd name="connsiteY10" fmla="*/ 507365 h 507365"/>
                      <a:gd name="connsiteX11" fmla="*/ 142013 w 598888"/>
                      <a:gd name="connsiteY11" fmla="*/ 490533 h 507365"/>
                      <a:gd name="connsiteX12" fmla="*/ 248156 w 598888"/>
                      <a:gd name="connsiteY12" fmla="*/ 469046 h 507365"/>
                      <a:gd name="connsiteX13" fmla="*/ 248156 w 598888"/>
                      <a:gd name="connsiteY13" fmla="*/ 468330 h 507365"/>
                      <a:gd name="connsiteX14" fmla="*/ 286884 w 598888"/>
                      <a:gd name="connsiteY14" fmla="*/ 448275 h 507365"/>
                      <a:gd name="connsiteX15" fmla="*/ 562256 w 598888"/>
                      <a:gd name="connsiteY15" fmla="*/ 272855 h 507365"/>
                      <a:gd name="connsiteX16" fmla="*/ 562256 w 598888"/>
                      <a:gd name="connsiteY16" fmla="*/ 298632 h 507365"/>
                      <a:gd name="connsiteX17" fmla="*/ 569067 w 598888"/>
                      <a:gd name="connsiteY17" fmla="*/ 283954 h 507365"/>
                      <a:gd name="connsiteX18" fmla="*/ 562256 w 598888"/>
                      <a:gd name="connsiteY18" fmla="*/ 272855 h 507365"/>
                      <a:gd name="connsiteX19" fmla="*/ 483382 w 598888"/>
                      <a:gd name="connsiteY19" fmla="*/ 272855 h 507365"/>
                      <a:gd name="connsiteX20" fmla="*/ 476570 w 598888"/>
                      <a:gd name="connsiteY20" fmla="*/ 283954 h 507365"/>
                      <a:gd name="connsiteX21" fmla="*/ 483382 w 598888"/>
                      <a:gd name="connsiteY21" fmla="*/ 298632 h 507365"/>
                      <a:gd name="connsiteX22" fmla="*/ 115860 w 598888"/>
                      <a:gd name="connsiteY22" fmla="*/ 272855 h 507365"/>
                      <a:gd name="connsiteX23" fmla="*/ 115860 w 598888"/>
                      <a:gd name="connsiteY23" fmla="*/ 298632 h 507365"/>
                      <a:gd name="connsiteX24" fmla="*/ 122672 w 598888"/>
                      <a:gd name="connsiteY24" fmla="*/ 283954 h 507365"/>
                      <a:gd name="connsiteX25" fmla="*/ 115860 w 598888"/>
                      <a:gd name="connsiteY25" fmla="*/ 272855 h 507365"/>
                      <a:gd name="connsiteX26" fmla="*/ 36989 w 598888"/>
                      <a:gd name="connsiteY26" fmla="*/ 272855 h 507365"/>
                      <a:gd name="connsiteX27" fmla="*/ 30178 w 598888"/>
                      <a:gd name="connsiteY27" fmla="*/ 283954 h 507365"/>
                      <a:gd name="connsiteX28" fmla="*/ 36989 w 598888"/>
                      <a:gd name="connsiteY28" fmla="*/ 298632 h 507365"/>
                      <a:gd name="connsiteX29" fmla="*/ 522819 w 598888"/>
                      <a:gd name="connsiteY29" fmla="*/ 222376 h 507365"/>
                      <a:gd name="connsiteX30" fmla="*/ 513497 w 598888"/>
                      <a:gd name="connsiteY30" fmla="*/ 284312 h 507365"/>
                      <a:gd name="connsiteX31" fmla="*/ 522819 w 598888"/>
                      <a:gd name="connsiteY31" fmla="*/ 296842 h 507365"/>
                      <a:gd name="connsiteX32" fmla="*/ 532140 w 598888"/>
                      <a:gd name="connsiteY32" fmla="*/ 284312 h 507365"/>
                      <a:gd name="connsiteX33" fmla="*/ 76066 w 598888"/>
                      <a:gd name="connsiteY33" fmla="*/ 222376 h 507365"/>
                      <a:gd name="connsiteX34" fmla="*/ 67104 w 598888"/>
                      <a:gd name="connsiteY34" fmla="*/ 284312 h 507365"/>
                      <a:gd name="connsiteX35" fmla="*/ 76066 w 598888"/>
                      <a:gd name="connsiteY35" fmla="*/ 296842 h 507365"/>
                      <a:gd name="connsiteX36" fmla="*/ 76425 w 598888"/>
                      <a:gd name="connsiteY36" fmla="*/ 296842 h 507365"/>
                      <a:gd name="connsiteX37" fmla="*/ 85746 w 598888"/>
                      <a:gd name="connsiteY37" fmla="*/ 284312 h 507365"/>
                      <a:gd name="connsiteX38" fmla="*/ 76425 w 598888"/>
                      <a:gd name="connsiteY38" fmla="*/ 222376 h 507365"/>
                      <a:gd name="connsiteX39" fmla="*/ 513497 w 598888"/>
                      <a:gd name="connsiteY39" fmla="*/ 210920 h 507365"/>
                      <a:gd name="connsiteX40" fmla="*/ 522819 w 598888"/>
                      <a:gd name="connsiteY40" fmla="*/ 220944 h 507365"/>
                      <a:gd name="connsiteX41" fmla="*/ 532499 w 598888"/>
                      <a:gd name="connsiteY41" fmla="*/ 211278 h 507365"/>
                      <a:gd name="connsiteX42" fmla="*/ 546481 w 598888"/>
                      <a:gd name="connsiteY42" fmla="*/ 217364 h 507365"/>
                      <a:gd name="connsiteX43" fmla="*/ 548273 w 598888"/>
                      <a:gd name="connsiteY43" fmla="*/ 218438 h 507365"/>
                      <a:gd name="connsiteX44" fmla="*/ 598824 w 598888"/>
                      <a:gd name="connsiteY44" fmla="*/ 285744 h 507365"/>
                      <a:gd name="connsiteX45" fmla="*/ 575162 w 598888"/>
                      <a:gd name="connsiteY45" fmla="*/ 335149 h 507365"/>
                      <a:gd name="connsiteX46" fmla="*/ 562614 w 598888"/>
                      <a:gd name="connsiteY46" fmla="*/ 341951 h 507365"/>
                      <a:gd name="connsiteX47" fmla="*/ 559387 w 598888"/>
                      <a:gd name="connsiteY47" fmla="*/ 341593 h 507365"/>
                      <a:gd name="connsiteX48" fmla="*/ 558670 w 598888"/>
                      <a:gd name="connsiteY48" fmla="*/ 343383 h 507365"/>
                      <a:gd name="connsiteX49" fmla="*/ 558670 w 598888"/>
                      <a:gd name="connsiteY49" fmla="*/ 485871 h 507365"/>
                      <a:gd name="connsiteX50" fmla="*/ 540744 w 598888"/>
                      <a:gd name="connsiteY50" fmla="*/ 503413 h 507365"/>
                      <a:gd name="connsiteX51" fmla="*/ 523177 w 598888"/>
                      <a:gd name="connsiteY51" fmla="*/ 485871 h 507365"/>
                      <a:gd name="connsiteX52" fmla="*/ 523177 w 598888"/>
                      <a:gd name="connsiteY52" fmla="*/ 363074 h 507365"/>
                      <a:gd name="connsiteX53" fmla="*/ 522819 w 598888"/>
                      <a:gd name="connsiteY53" fmla="*/ 363432 h 507365"/>
                      <a:gd name="connsiteX54" fmla="*/ 520667 w 598888"/>
                      <a:gd name="connsiteY54" fmla="*/ 363074 h 507365"/>
                      <a:gd name="connsiteX55" fmla="*/ 520667 w 598888"/>
                      <a:gd name="connsiteY55" fmla="*/ 485871 h 507365"/>
                      <a:gd name="connsiteX56" fmla="*/ 503100 w 598888"/>
                      <a:gd name="connsiteY56" fmla="*/ 503413 h 507365"/>
                      <a:gd name="connsiteX57" fmla="*/ 485533 w 598888"/>
                      <a:gd name="connsiteY57" fmla="*/ 485871 h 507365"/>
                      <a:gd name="connsiteX58" fmla="*/ 485533 w 598888"/>
                      <a:gd name="connsiteY58" fmla="*/ 343025 h 507365"/>
                      <a:gd name="connsiteX59" fmla="*/ 485533 w 598888"/>
                      <a:gd name="connsiteY59" fmla="*/ 341951 h 507365"/>
                      <a:gd name="connsiteX60" fmla="*/ 483023 w 598888"/>
                      <a:gd name="connsiteY60" fmla="*/ 341951 h 507365"/>
                      <a:gd name="connsiteX61" fmla="*/ 470475 w 598888"/>
                      <a:gd name="connsiteY61" fmla="*/ 335149 h 507365"/>
                      <a:gd name="connsiteX62" fmla="*/ 446454 w 598888"/>
                      <a:gd name="connsiteY62" fmla="*/ 285744 h 507365"/>
                      <a:gd name="connsiteX63" fmla="*/ 497364 w 598888"/>
                      <a:gd name="connsiteY63" fmla="*/ 218438 h 507365"/>
                      <a:gd name="connsiteX64" fmla="*/ 499156 w 598888"/>
                      <a:gd name="connsiteY64" fmla="*/ 217364 h 507365"/>
                      <a:gd name="connsiteX65" fmla="*/ 513497 w 598888"/>
                      <a:gd name="connsiteY65" fmla="*/ 210920 h 507365"/>
                      <a:gd name="connsiteX66" fmla="*/ 67104 w 598888"/>
                      <a:gd name="connsiteY66" fmla="*/ 210920 h 507365"/>
                      <a:gd name="connsiteX67" fmla="*/ 76425 w 598888"/>
                      <a:gd name="connsiteY67" fmla="*/ 220944 h 507365"/>
                      <a:gd name="connsiteX68" fmla="*/ 85746 w 598888"/>
                      <a:gd name="connsiteY68" fmla="*/ 211278 h 507365"/>
                      <a:gd name="connsiteX69" fmla="*/ 100086 w 598888"/>
                      <a:gd name="connsiteY69" fmla="*/ 217364 h 507365"/>
                      <a:gd name="connsiteX70" fmla="*/ 101879 w 598888"/>
                      <a:gd name="connsiteY70" fmla="*/ 218438 h 507365"/>
                      <a:gd name="connsiteX71" fmla="*/ 152428 w 598888"/>
                      <a:gd name="connsiteY71" fmla="*/ 285744 h 507365"/>
                      <a:gd name="connsiteX72" fmla="*/ 128766 w 598888"/>
                      <a:gd name="connsiteY72" fmla="*/ 335149 h 507365"/>
                      <a:gd name="connsiteX73" fmla="*/ 116219 w 598888"/>
                      <a:gd name="connsiteY73" fmla="*/ 341951 h 507365"/>
                      <a:gd name="connsiteX74" fmla="*/ 112992 w 598888"/>
                      <a:gd name="connsiteY74" fmla="*/ 341593 h 507365"/>
                      <a:gd name="connsiteX75" fmla="*/ 111917 w 598888"/>
                      <a:gd name="connsiteY75" fmla="*/ 343383 h 507365"/>
                      <a:gd name="connsiteX76" fmla="*/ 111917 w 598888"/>
                      <a:gd name="connsiteY76" fmla="*/ 485871 h 507365"/>
                      <a:gd name="connsiteX77" fmla="*/ 94350 w 598888"/>
                      <a:gd name="connsiteY77" fmla="*/ 503413 h 507365"/>
                      <a:gd name="connsiteX78" fmla="*/ 76783 w 598888"/>
                      <a:gd name="connsiteY78" fmla="*/ 485871 h 507365"/>
                      <a:gd name="connsiteX79" fmla="*/ 76783 w 598888"/>
                      <a:gd name="connsiteY79" fmla="*/ 363074 h 507365"/>
                      <a:gd name="connsiteX80" fmla="*/ 76425 w 598888"/>
                      <a:gd name="connsiteY80" fmla="*/ 363432 h 507365"/>
                      <a:gd name="connsiteX81" fmla="*/ 74274 w 598888"/>
                      <a:gd name="connsiteY81" fmla="*/ 363074 h 507365"/>
                      <a:gd name="connsiteX82" fmla="*/ 74274 w 598888"/>
                      <a:gd name="connsiteY82" fmla="*/ 485871 h 507365"/>
                      <a:gd name="connsiteX83" fmla="*/ 56707 w 598888"/>
                      <a:gd name="connsiteY83" fmla="*/ 503413 h 507365"/>
                      <a:gd name="connsiteX84" fmla="*/ 38782 w 598888"/>
                      <a:gd name="connsiteY84" fmla="*/ 485871 h 507365"/>
                      <a:gd name="connsiteX85" fmla="*/ 38782 w 598888"/>
                      <a:gd name="connsiteY85" fmla="*/ 343025 h 507365"/>
                      <a:gd name="connsiteX86" fmla="*/ 39140 w 598888"/>
                      <a:gd name="connsiteY86" fmla="*/ 341951 h 507365"/>
                      <a:gd name="connsiteX87" fmla="*/ 36272 w 598888"/>
                      <a:gd name="connsiteY87" fmla="*/ 341951 h 507365"/>
                      <a:gd name="connsiteX88" fmla="*/ 23725 w 598888"/>
                      <a:gd name="connsiteY88" fmla="*/ 335149 h 507365"/>
                      <a:gd name="connsiteX89" fmla="*/ 64 w 598888"/>
                      <a:gd name="connsiteY89" fmla="*/ 285744 h 507365"/>
                      <a:gd name="connsiteX90" fmla="*/ 50613 w 598888"/>
                      <a:gd name="connsiteY90" fmla="*/ 218438 h 507365"/>
                      <a:gd name="connsiteX91" fmla="*/ 52764 w 598888"/>
                      <a:gd name="connsiteY91" fmla="*/ 217364 h 507365"/>
                      <a:gd name="connsiteX92" fmla="*/ 67104 w 598888"/>
                      <a:gd name="connsiteY92" fmla="*/ 210920 h 507365"/>
                      <a:gd name="connsiteX93" fmla="*/ 332425 w 598888"/>
                      <a:gd name="connsiteY93" fmla="*/ 140753 h 507365"/>
                      <a:gd name="connsiteX94" fmla="*/ 332425 w 598888"/>
                      <a:gd name="connsiteY94" fmla="*/ 166888 h 507365"/>
                      <a:gd name="connsiteX95" fmla="*/ 339236 w 598888"/>
                      <a:gd name="connsiteY95" fmla="*/ 152209 h 507365"/>
                      <a:gd name="connsiteX96" fmla="*/ 332425 w 598888"/>
                      <a:gd name="connsiteY96" fmla="*/ 140753 h 507365"/>
                      <a:gd name="connsiteX97" fmla="*/ 253551 w 598888"/>
                      <a:gd name="connsiteY97" fmla="*/ 140753 h 507365"/>
                      <a:gd name="connsiteX98" fmla="*/ 246739 w 598888"/>
                      <a:gd name="connsiteY98" fmla="*/ 152209 h 507365"/>
                      <a:gd name="connsiteX99" fmla="*/ 253551 w 598888"/>
                      <a:gd name="connsiteY99" fmla="*/ 166888 h 507365"/>
                      <a:gd name="connsiteX100" fmla="*/ 522819 w 598888"/>
                      <a:gd name="connsiteY100" fmla="*/ 132169 h 507365"/>
                      <a:gd name="connsiteX101" fmla="*/ 561172 w 598888"/>
                      <a:gd name="connsiteY101" fmla="*/ 170451 h 507365"/>
                      <a:gd name="connsiteX102" fmla="*/ 522819 w 598888"/>
                      <a:gd name="connsiteY102" fmla="*/ 208733 h 507365"/>
                      <a:gd name="connsiteX103" fmla="*/ 484466 w 598888"/>
                      <a:gd name="connsiteY103" fmla="*/ 170451 h 507365"/>
                      <a:gd name="connsiteX104" fmla="*/ 522819 w 598888"/>
                      <a:gd name="connsiteY104" fmla="*/ 132169 h 507365"/>
                      <a:gd name="connsiteX105" fmla="*/ 76246 w 598888"/>
                      <a:gd name="connsiteY105" fmla="*/ 132169 h 507365"/>
                      <a:gd name="connsiteX106" fmla="*/ 114775 w 598888"/>
                      <a:gd name="connsiteY106" fmla="*/ 170451 h 507365"/>
                      <a:gd name="connsiteX107" fmla="*/ 76246 w 598888"/>
                      <a:gd name="connsiteY107" fmla="*/ 208733 h 507365"/>
                      <a:gd name="connsiteX108" fmla="*/ 37717 w 598888"/>
                      <a:gd name="connsiteY108" fmla="*/ 170451 h 507365"/>
                      <a:gd name="connsiteX109" fmla="*/ 76246 w 598888"/>
                      <a:gd name="connsiteY109" fmla="*/ 132169 h 507365"/>
                      <a:gd name="connsiteX110" fmla="*/ 292988 w 598888"/>
                      <a:gd name="connsiteY110" fmla="*/ 90272 h 507365"/>
                      <a:gd name="connsiteX111" fmla="*/ 283666 w 598888"/>
                      <a:gd name="connsiteY111" fmla="*/ 152209 h 507365"/>
                      <a:gd name="connsiteX112" fmla="*/ 292988 w 598888"/>
                      <a:gd name="connsiteY112" fmla="*/ 164740 h 507365"/>
                      <a:gd name="connsiteX113" fmla="*/ 302309 w 598888"/>
                      <a:gd name="connsiteY113" fmla="*/ 152209 h 507365"/>
                      <a:gd name="connsiteX114" fmla="*/ 283666 w 598888"/>
                      <a:gd name="connsiteY114" fmla="*/ 79174 h 507365"/>
                      <a:gd name="connsiteX115" fmla="*/ 292988 w 598888"/>
                      <a:gd name="connsiteY115" fmla="*/ 88840 h 507365"/>
                      <a:gd name="connsiteX116" fmla="*/ 302668 w 598888"/>
                      <a:gd name="connsiteY116" fmla="*/ 79174 h 507365"/>
                      <a:gd name="connsiteX117" fmla="*/ 316650 w 598888"/>
                      <a:gd name="connsiteY117" fmla="*/ 85260 h 507365"/>
                      <a:gd name="connsiteX118" fmla="*/ 318442 w 598888"/>
                      <a:gd name="connsiteY118" fmla="*/ 86334 h 507365"/>
                      <a:gd name="connsiteX119" fmla="*/ 368993 w 598888"/>
                      <a:gd name="connsiteY119" fmla="*/ 153641 h 507365"/>
                      <a:gd name="connsiteX120" fmla="*/ 345331 w 598888"/>
                      <a:gd name="connsiteY120" fmla="*/ 203406 h 507365"/>
                      <a:gd name="connsiteX121" fmla="*/ 332783 w 598888"/>
                      <a:gd name="connsiteY121" fmla="*/ 210208 h 507365"/>
                      <a:gd name="connsiteX122" fmla="*/ 329556 w 598888"/>
                      <a:gd name="connsiteY122" fmla="*/ 209492 h 507365"/>
                      <a:gd name="connsiteX123" fmla="*/ 328839 w 598888"/>
                      <a:gd name="connsiteY123" fmla="*/ 211282 h 507365"/>
                      <a:gd name="connsiteX124" fmla="*/ 328839 w 598888"/>
                      <a:gd name="connsiteY124" fmla="*/ 353772 h 507365"/>
                      <a:gd name="connsiteX125" fmla="*/ 310913 w 598888"/>
                      <a:gd name="connsiteY125" fmla="*/ 371315 h 507365"/>
                      <a:gd name="connsiteX126" fmla="*/ 293346 w 598888"/>
                      <a:gd name="connsiteY126" fmla="*/ 353772 h 507365"/>
                      <a:gd name="connsiteX127" fmla="*/ 293346 w 598888"/>
                      <a:gd name="connsiteY127" fmla="*/ 231331 h 507365"/>
                      <a:gd name="connsiteX128" fmla="*/ 292988 w 598888"/>
                      <a:gd name="connsiteY128" fmla="*/ 231331 h 507365"/>
                      <a:gd name="connsiteX129" fmla="*/ 290836 w 598888"/>
                      <a:gd name="connsiteY129" fmla="*/ 231331 h 507365"/>
                      <a:gd name="connsiteX130" fmla="*/ 290836 w 598888"/>
                      <a:gd name="connsiteY130" fmla="*/ 353772 h 507365"/>
                      <a:gd name="connsiteX131" fmla="*/ 273269 w 598888"/>
                      <a:gd name="connsiteY131" fmla="*/ 371315 h 507365"/>
                      <a:gd name="connsiteX132" fmla="*/ 255702 w 598888"/>
                      <a:gd name="connsiteY132" fmla="*/ 353772 h 507365"/>
                      <a:gd name="connsiteX133" fmla="*/ 255702 w 598888"/>
                      <a:gd name="connsiteY133" fmla="*/ 210924 h 507365"/>
                      <a:gd name="connsiteX134" fmla="*/ 255702 w 598888"/>
                      <a:gd name="connsiteY134" fmla="*/ 209850 h 507365"/>
                      <a:gd name="connsiteX135" fmla="*/ 253192 w 598888"/>
                      <a:gd name="connsiteY135" fmla="*/ 210208 h 507365"/>
                      <a:gd name="connsiteX136" fmla="*/ 240285 w 598888"/>
                      <a:gd name="connsiteY136" fmla="*/ 203406 h 507365"/>
                      <a:gd name="connsiteX137" fmla="*/ 216623 w 598888"/>
                      <a:gd name="connsiteY137" fmla="*/ 153641 h 507365"/>
                      <a:gd name="connsiteX138" fmla="*/ 267174 w 598888"/>
                      <a:gd name="connsiteY138" fmla="*/ 86334 h 507365"/>
                      <a:gd name="connsiteX139" fmla="*/ 269325 w 598888"/>
                      <a:gd name="connsiteY139" fmla="*/ 85260 h 507365"/>
                      <a:gd name="connsiteX140" fmla="*/ 283666 w 598888"/>
                      <a:gd name="connsiteY140" fmla="*/ 79174 h 507365"/>
                      <a:gd name="connsiteX141" fmla="*/ 292988 w 598888"/>
                      <a:gd name="connsiteY141" fmla="*/ 0 h 507365"/>
                      <a:gd name="connsiteX142" fmla="*/ 331341 w 598888"/>
                      <a:gd name="connsiteY142" fmla="*/ 38494 h 507365"/>
                      <a:gd name="connsiteX143" fmla="*/ 292988 w 598888"/>
                      <a:gd name="connsiteY143" fmla="*/ 76988 h 507365"/>
                      <a:gd name="connsiteX144" fmla="*/ 254635 w 598888"/>
                      <a:gd name="connsiteY144" fmla="*/ 38494 h 507365"/>
                      <a:gd name="connsiteX145" fmla="*/ 292988 w 598888"/>
                      <a:gd name="connsiteY145" fmla="*/ 0 h 507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</a:cxnLst>
                    <a:rect l="l" t="t" r="r" b="b"/>
                    <a:pathLst>
                      <a:path w="598888" h="507365">
                        <a:moveTo>
                          <a:pt x="286884" y="392767"/>
                        </a:moveTo>
                        <a:lnTo>
                          <a:pt x="304096" y="392767"/>
                        </a:lnTo>
                        <a:lnTo>
                          <a:pt x="304096" y="448275"/>
                        </a:lnTo>
                        <a:cubicBezTo>
                          <a:pt x="325970" y="450066"/>
                          <a:pt x="342824" y="458303"/>
                          <a:pt x="342824" y="468330"/>
                        </a:cubicBezTo>
                        <a:cubicBezTo>
                          <a:pt x="342824" y="468688"/>
                          <a:pt x="342824" y="468688"/>
                          <a:pt x="342824" y="469046"/>
                        </a:cubicBezTo>
                        <a:lnTo>
                          <a:pt x="449325" y="490533"/>
                        </a:lnTo>
                        <a:lnTo>
                          <a:pt x="446098" y="507365"/>
                        </a:lnTo>
                        <a:lnTo>
                          <a:pt x="327404" y="483013"/>
                        </a:lnTo>
                        <a:cubicBezTo>
                          <a:pt x="318798" y="486594"/>
                          <a:pt x="307682" y="488385"/>
                          <a:pt x="295490" y="488385"/>
                        </a:cubicBezTo>
                        <a:cubicBezTo>
                          <a:pt x="283298" y="488385"/>
                          <a:pt x="272181" y="486594"/>
                          <a:pt x="263934" y="483371"/>
                        </a:cubicBezTo>
                        <a:lnTo>
                          <a:pt x="145240" y="507365"/>
                        </a:lnTo>
                        <a:lnTo>
                          <a:pt x="142013" y="490533"/>
                        </a:lnTo>
                        <a:lnTo>
                          <a:pt x="248156" y="469046"/>
                        </a:lnTo>
                        <a:cubicBezTo>
                          <a:pt x="248156" y="468688"/>
                          <a:pt x="248156" y="468688"/>
                          <a:pt x="248156" y="468330"/>
                        </a:cubicBezTo>
                        <a:cubicBezTo>
                          <a:pt x="248156" y="458303"/>
                          <a:pt x="265010" y="450066"/>
                          <a:pt x="286884" y="448275"/>
                        </a:cubicBezTo>
                        <a:close/>
                        <a:moveTo>
                          <a:pt x="562256" y="272855"/>
                        </a:moveTo>
                        <a:lnTo>
                          <a:pt x="562256" y="298632"/>
                        </a:lnTo>
                        <a:cubicBezTo>
                          <a:pt x="565482" y="292188"/>
                          <a:pt x="568350" y="286818"/>
                          <a:pt x="569067" y="283954"/>
                        </a:cubicBezTo>
                        <a:cubicBezTo>
                          <a:pt x="567992" y="281448"/>
                          <a:pt x="565482" y="277510"/>
                          <a:pt x="562256" y="272855"/>
                        </a:cubicBezTo>
                        <a:close/>
                        <a:moveTo>
                          <a:pt x="483382" y="272855"/>
                        </a:moveTo>
                        <a:cubicBezTo>
                          <a:pt x="480155" y="277510"/>
                          <a:pt x="477645" y="281448"/>
                          <a:pt x="476570" y="283954"/>
                        </a:cubicBezTo>
                        <a:cubicBezTo>
                          <a:pt x="477287" y="286818"/>
                          <a:pt x="479796" y="292188"/>
                          <a:pt x="483382" y="298632"/>
                        </a:cubicBezTo>
                        <a:close/>
                        <a:moveTo>
                          <a:pt x="115860" y="272855"/>
                        </a:moveTo>
                        <a:lnTo>
                          <a:pt x="115860" y="298632"/>
                        </a:lnTo>
                        <a:cubicBezTo>
                          <a:pt x="119087" y="292188"/>
                          <a:pt x="121596" y="286818"/>
                          <a:pt x="122672" y="283954"/>
                        </a:cubicBezTo>
                        <a:cubicBezTo>
                          <a:pt x="121596" y="281448"/>
                          <a:pt x="119087" y="277510"/>
                          <a:pt x="115860" y="272855"/>
                        </a:cubicBezTo>
                        <a:close/>
                        <a:moveTo>
                          <a:pt x="36989" y="272855"/>
                        </a:moveTo>
                        <a:cubicBezTo>
                          <a:pt x="33404" y="277510"/>
                          <a:pt x="30895" y="281448"/>
                          <a:pt x="30178" y="283954"/>
                        </a:cubicBezTo>
                        <a:cubicBezTo>
                          <a:pt x="30895" y="286818"/>
                          <a:pt x="33404" y="292188"/>
                          <a:pt x="36989" y="298632"/>
                        </a:cubicBezTo>
                        <a:close/>
                        <a:moveTo>
                          <a:pt x="522819" y="222376"/>
                        </a:moveTo>
                        <a:lnTo>
                          <a:pt x="513497" y="284312"/>
                        </a:lnTo>
                        <a:lnTo>
                          <a:pt x="522819" y="296842"/>
                        </a:lnTo>
                        <a:lnTo>
                          <a:pt x="532140" y="284312"/>
                        </a:lnTo>
                        <a:close/>
                        <a:moveTo>
                          <a:pt x="76066" y="222376"/>
                        </a:moveTo>
                        <a:lnTo>
                          <a:pt x="67104" y="284312"/>
                        </a:lnTo>
                        <a:lnTo>
                          <a:pt x="76066" y="296842"/>
                        </a:lnTo>
                        <a:lnTo>
                          <a:pt x="76425" y="296842"/>
                        </a:lnTo>
                        <a:lnTo>
                          <a:pt x="85746" y="284312"/>
                        </a:lnTo>
                        <a:lnTo>
                          <a:pt x="76425" y="222376"/>
                        </a:lnTo>
                        <a:close/>
                        <a:moveTo>
                          <a:pt x="513497" y="210920"/>
                        </a:moveTo>
                        <a:lnTo>
                          <a:pt x="522819" y="220944"/>
                        </a:lnTo>
                        <a:lnTo>
                          <a:pt x="532499" y="211278"/>
                        </a:lnTo>
                        <a:cubicBezTo>
                          <a:pt x="537518" y="212352"/>
                          <a:pt x="542179" y="214500"/>
                          <a:pt x="546481" y="217364"/>
                        </a:cubicBezTo>
                        <a:cubicBezTo>
                          <a:pt x="547198" y="217722"/>
                          <a:pt x="547915" y="218080"/>
                          <a:pt x="548273" y="218438"/>
                        </a:cubicBezTo>
                        <a:cubicBezTo>
                          <a:pt x="564407" y="228104"/>
                          <a:pt x="600617" y="264621"/>
                          <a:pt x="598824" y="285744"/>
                        </a:cubicBezTo>
                        <a:cubicBezTo>
                          <a:pt x="598107" y="298274"/>
                          <a:pt x="583767" y="322261"/>
                          <a:pt x="575162" y="335149"/>
                        </a:cubicBezTo>
                        <a:cubicBezTo>
                          <a:pt x="572294" y="339803"/>
                          <a:pt x="567633" y="341951"/>
                          <a:pt x="562614" y="341951"/>
                        </a:cubicBezTo>
                        <a:cubicBezTo>
                          <a:pt x="561539" y="341951"/>
                          <a:pt x="560463" y="341951"/>
                          <a:pt x="559387" y="341593"/>
                        </a:cubicBezTo>
                        <a:cubicBezTo>
                          <a:pt x="559029" y="342309"/>
                          <a:pt x="558670" y="342667"/>
                          <a:pt x="558670" y="343383"/>
                        </a:cubicBezTo>
                        <a:lnTo>
                          <a:pt x="558670" y="485871"/>
                        </a:lnTo>
                        <a:cubicBezTo>
                          <a:pt x="558670" y="495537"/>
                          <a:pt x="550783" y="503413"/>
                          <a:pt x="540744" y="503413"/>
                        </a:cubicBezTo>
                        <a:cubicBezTo>
                          <a:pt x="531064" y="503413"/>
                          <a:pt x="523177" y="495537"/>
                          <a:pt x="523177" y="485871"/>
                        </a:cubicBezTo>
                        <a:lnTo>
                          <a:pt x="523177" y="363074"/>
                        </a:lnTo>
                        <a:cubicBezTo>
                          <a:pt x="523177" y="363074"/>
                          <a:pt x="522819" y="363432"/>
                          <a:pt x="522819" y="363432"/>
                        </a:cubicBezTo>
                        <a:cubicBezTo>
                          <a:pt x="522102" y="363432"/>
                          <a:pt x="521384" y="363074"/>
                          <a:pt x="520667" y="363074"/>
                        </a:cubicBezTo>
                        <a:lnTo>
                          <a:pt x="520667" y="485871"/>
                        </a:lnTo>
                        <a:cubicBezTo>
                          <a:pt x="520667" y="495537"/>
                          <a:pt x="512780" y="503413"/>
                          <a:pt x="503100" y="503413"/>
                        </a:cubicBezTo>
                        <a:cubicBezTo>
                          <a:pt x="493420" y="503413"/>
                          <a:pt x="485533" y="495537"/>
                          <a:pt x="485533" y="485871"/>
                        </a:cubicBezTo>
                        <a:lnTo>
                          <a:pt x="485533" y="343025"/>
                        </a:lnTo>
                        <a:cubicBezTo>
                          <a:pt x="485533" y="342667"/>
                          <a:pt x="485533" y="342309"/>
                          <a:pt x="485533" y="341951"/>
                        </a:cubicBezTo>
                        <a:cubicBezTo>
                          <a:pt x="484457" y="341951"/>
                          <a:pt x="483740" y="341951"/>
                          <a:pt x="483023" y="341951"/>
                        </a:cubicBezTo>
                        <a:cubicBezTo>
                          <a:pt x="478004" y="341951"/>
                          <a:pt x="473343" y="339803"/>
                          <a:pt x="470475" y="335149"/>
                        </a:cubicBezTo>
                        <a:cubicBezTo>
                          <a:pt x="461870" y="322261"/>
                          <a:pt x="447530" y="298274"/>
                          <a:pt x="446454" y="285744"/>
                        </a:cubicBezTo>
                        <a:cubicBezTo>
                          <a:pt x="445020" y="264621"/>
                          <a:pt x="481230" y="228104"/>
                          <a:pt x="497364" y="218438"/>
                        </a:cubicBezTo>
                        <a:cubicBezTo>
                          <a:pt x="497722" y="217722"/>
                          <a:pt x="498439" y="217722"/>
                          <a:pt x="499156" y="217364"/>
                        </a:cubicBezTo>
                        <a:cubicBezTo>
                          <a:pt x="503459" y="214500"/>
                          <a:pt x="508478" y="212352"/>
                          <a:pt x="513497" y="210920"/>
                        </a:cubicBezTo>
                        <a:close/>
                        <a:moveTo>
                          <a:pt x="67104" y="210920"/>
                        </a:moveTo>
                        <a:lnTo>
                          <a:pt x="76425" y="220944"/>
                        </a:lnTo>
                        <a:lnTo>
                          <a:pt x="85746" y="211278"/>
                        </a:lnTo>
                        <a:cubicBezTo>
                          <a:pt x="90765" y="212352"/>
                          <a:pt x="95784" y="214500"/>
                          <a:pt x="100086" y="217364"/>
                        </a:cubicBezTo>
                        <a:cubicBezTo>
                          <a:pt x="100803" y="217722"/>
                          <a:pt x="101520" y="218080"/>
                          <a:pt x="101879" y="218438"/>
                        </a:cubicBezTo>
                        <a:cubicBezTo>
                          <a:pt x="117653" y="228104"/>
                          <a:pt x="154220" y="264621"/>
                          <a:pt x="152428" y="285744"/>
                        </a:cubicBezTo>
                        <a:cubicBezTo>
                          <a:pt x="151352" y="298274"/>
                          <a:pt x="137370" y="322261"/>
                          <a:pt x="128766" y="335149"/>
                        </a:cubicBezTo>
                        <a:cubicBezTo>
                          <a:pt x="125898" y="339803"/>
                          <a:pt x="121238" y="341951"/>
                          <a:pt x="116219" y="341951"/>
                        </a:cubicBezTo>
                        <a:cubicBezTo>
                          <a:pt x="115143" y="341951"/>
                          <a:pt x="114068" y="341951"/>
                          <a:pt x="112992" y="341593"/>
                        </a:cubicBezTo>
                        <a:cubicBezTo>
                          <a:pt x="112634" y="342309"/>
                          <a:pt x="112275" y="342667"/>
                          <a:pt x="111917" y="343383"/>
                        </a:cubicBezTo>
                        <a:lnTo>
                          <a:pt x="111917" y="485871"/>
                        </a:lnTo>
                        <a:cubicBezTo>
                          <a:pt x="111917" y="495537"/>
                          <a:pt x="104030" y="503413"/>
                          <a:pt x="94350" y="503413"/>
                        </a:cubicBezTo>
                        <a:cubicBezTo>
                          <a:pt x="84670" y="503413"/>
                          <a:pt x="76783" y="495537"/>
                          <a:pt x="76783" y="485871"/>
                        </a:cubicBezTo>
                        <a:lnTo>
                          <a:pt x="76783" y="363074"/>
                        </a:lnTo>
                        <a:cubicBezTo>
                          <a:pt x="76783" y="363074"/>
                          <a:pt x="76425" y="363432"/>
                          <a:pt x="76425" y="363432"/>
                        </a:cubicBezTo>
                        <a:cubicBezTo>
                          <a:pt x="75708" y="363432"/>
                          <a:pt x="74991" y="363074"/>
                          <a:pt x="74274" y="363074"/>
                        </a:cubicBezTo>
                        <a:lnTo>
                          <a:pt x="74274" y="485871"/>
                        </a:lnTo>
                        <a:cubicBezTo>
                          <a:pt x="74274" y="495537"/>
                          <a:pt x="66387" y="503413"/>
                          <a:pt x="56707" y="503413"/>
                        </a:cubicBezTo>
                        <a:cubicBezTo>
                          <a:pt x="46669" y="503413"/>
                          <a:pt x="38782" y="495537"/>
                          <a:pt x="38782" y="485871"/>
                        </a:cubicBezTo>
                        <a:lnTo>
                          <a:pt x="38782" y="343025"/>
                        </a:lnTo>
                        <a:cubicBezTo>
                          <a:pt x="38782" y="342667"/>
                          <a:pt x="38782" y="342309"/>
                          <a:pt x="39140" y="341951"/>
                        </a:cubicBezTo>
                        <a:cubicBezTo>
                          <a:pt x="38065" y="341951"/>
                          <a:pt x="37348" y="341951"/>
                          <a:pt x="36272" y="341951"/>
                        </a:cubicBezTo>
                        <a:cubicBezTo>
                          <a:pt x="31612" y="341951"/>
                          <a:pt x="26593" y="339803"/>
                          <a:pt x="23725" y="335149"/>
                        </a:cubicBezTo>
                        <a:cubicBezTo>
                          <a:pt x="15479" y="322261"/>
                          <a:pt x="1139" y="298274"/>
                          <a:pt x="64" y="285744"/>
                        </a:cubicBezTo>
                        <a:cubicBezTo>
                          <a:pt x="-1729" y="264621"/>
                          <a:pt x="34838" y="228104"/>
                          <a:pt x="50613" y="218438"/>
                        </a:cubicBezTo>
                        <a:cubicBezTo>
                          <a:pt x="51330" y="217722"/>
                          <a:pt x="52047" y="217722"/>
                          <a:pt x="52764" y="217364"/>
                        </a:cubicBezTo>
                        <a:cubicBezTo>
                          <a:pt x="57066" y="214500"/>
                          <a:pt x="62085" y="212352"/>
                          <a:pt x="67104" y="210920"/>
                        </a:cubicBezTo>
                        <a:close/>
                        <a:moveTo>
                          <a:pt x="332425" y="140753"/>
                        </a:moveTo>
                        <a:lnTo>
                          <a:pt x="332425" y="166888"/>
                        </a:lnTo>
                        <a:cubicBezTo>
                          <a:pt x="335651" y="160444"/>
                          <a:pt x="338161" y="155073"/>
                          <a:pt x="339236" y="152209"/>
                        </a:cubicBezTo>
                        <a:cubicBezTo>
                          <a:pt x="338161" y="149345"/>
                          <a:pt x="335651" y="145407"/>
                          <a:pt x="332425" y="140753"/>
                        </a:cubicBezTo>
                        <a:close/>
                        <a:moveTo>
                          <a:pt x="253551" y="140753"/>
                        </a:moveTo>
                        <a:cubicBezTo>
                          <a:pt x="249965" y="145407"/>
                          <a:pt x="247456" y="149703"/>
                          <a:pt x="246739" y="152209"/>
                        </a:cubicBezTo>
                        <a:cubicBezTo>
                          <a:pt x="247456" y="154715"/>
                          <a:pt x="249965" y="160444"/>
                          <a:pt x="253551" y="166888"/>
                        </a:cubicBezTo>
                        <a:close/>
                        <a:moveTo>
                          <a:pt x="522819" y="132169"/>
                        </a:moveTo>
                        <a:cubicBezTo>
                          <a:pt x="544001" y="132169"/>
                          <a:pt x="561172" y="149308"/>
                          <a:pt x="561172" y="170451"/>
                        </a:cubicBezTo>
                        <a:cubicBezTo>
                          <a:pt x="561172" y="191594"/>
                          <a:pt x="544001" y="208733"/>
                          <a:pt x="522819" y="208733"/>
                        </a:cubicBezTo>
                        <a:cubicBezTo>
                          <a:pt x="501637" y="208733"/>
                          <a:pt x="484466" y="191594"/>
                          <a:pt x="484466" y="170451"/>
                        </a:cubicBezTo>
                        <a:cubicBezTo>
                          <a:pt x="484466" y="149308"/>
                          <a:pt x="501637" y="132169"/>
                          <a:pt x="522819" y="132169"/>
                        </a:cubicBezTo>
                        <a:close/>
                        <a:moveTo>
                          <a:pt x="76246" y="132169"/>
                        </a:moveTo>
                        <a:cubicBezTo>
                          <a:pt x="97525" y="132169"/>
                          <a:pt x="114775" y="149308"/>
                          <a:pt x="114775" y="170451"/>
                        </a:cubicBezTo>
                        <a:cubicBezTo>
                          <a:pt x="114775" y="191594"/>
                          <a:pt x="97525" y="208733"/>
                          <a:pt x="76246" y="208733"/>
                        </a:cubicBezTo>
                        <a:cubicBezTo>
                          <a:pt x="54967" y="208733"/>
                          <a:pt x="37717" y="191594"/>
                          <a:pt x="37717" y="170451"/>
                        </a:cubicBezTo>
                        <a:cubicBezTo>
                          <a:pt x="37717" y="149308"/>
                          <a:pt x="54967" y="132169"/>
                          <a:pt x="76246" y="132169"/>
                        </a:cubicBezTo>
                        <a:close/>
                        <a:moveTo>
                          <a:pt x="292988" y="90272"/>
                        </a:moveTo>
                        <a:lnTo>
                          <a:pt x="283666" y="152209"/>
                        </a:lnTo>
                        <a:lnTo>
                          <a:pt x="292988" y="164740"/>
                        </a:lnTo>
                        <a:lnTo>
                          <a:pt x="302309" y="152209"/>
                        </a:lnTo>
                        <a:close/>
                        <a:moveTo>
                          <a:pt x="283666" y="79174"/>
                        </a:moveTo>
                        <a:lnTo>
                          <a:pt x="292988" y="88840"/>
                        </a:lnTo>
                        <a:lnTo>
                          <a:pt x="302668" y="79174"/>
                        </a:lnTo>
                        <a:cubicBezTo>
                          <a:pt x="307687" y="80248"/>
                          <a:pt x="312348" y="82396"/>
                          <a:pt x="316650" y="85260"/>
                        </a:cubicBezTo>
                        <a:cubicBezTo>
                          <a:pt x="317367" y="85618"/>
                          <a:pt x="318084" y="85976"/>
                          <a:pt x="318442" y="86334"/>
                        </a:cubicBezTo>
                        <a:cubicBezTo>
                          <a:pt x="334217" y="96001"/>
                          <a:pt x="370786" y="132518"/>
                          <a:pt x="368993" y="153641"/>
                        </a:cubicBezTo>
                        <a:cubicBezTo>
                          <a:pt x="367918" y="166530"/>
                          <a:pt x="353936" y="190159"/>
                          <a:pt x="345331" y="203406"/>
                        </a:cubicBezTo>
                        <a:cubicBezTo>
                          <a:pt x="342463" y="207702"/>
                          <a:pt x="337802" y="210208"/>
                          <a:pt x="332783" y="210208"/>
                        </a:cubicBezTo>
                        <a:cubicBezTo>
                          <a:pt x="331708" y="210208"/>
                          <a:pt x="330632" y="209850"/>
                          <a:pt x="329556" y="209492"/>
                        </a:cubicBezTo>
                        <a:cubicBezTo>
                          <a:pt x="329198" y="210208"/>
                          <a:pt x="328839" y="210566"/>
                          <a:pt x="328839" y="211282"/>
                        </a:cubicBezTo>
                        <a:lnTo>
                          <a:pt x="328839" y="353772"/>
                        </a:lnTo>
                        <a:cubicBezTo>
                          <a:pt x="328839" y="363439"/>
                          <a:pt x="320593" y="371315"/>
                          <a:pt x="310913" y="371315"/>
                        </a:cubicBezTo>
                        <a:cubicBezTo>
                          <a:pt x="301233" y="371315"/>
                          <a:pt x="293346" y="363439"/>
                          <a:pt x="293346" y="353772"/>
                        </a:cubicBezTo>
                        <a:lnTo>
                          <a:pt x="293346" y="231331"/>
                        </a:lnTo>
                        <a:cubicBezTo>
                          <a:pt x="293346" y="231331"/>
                          <a:pt x="292988" y="231331"/>
                          <a:pt x="292988" y="231331"/>
                        </a:cubicBezTo>
                        <a:cubicBezTo>
                          <a:pt x="292271" y="231331"/>
                          <a:pt x="291553" y="231331"/>
                          <a:pt x="290836" y="231331"/>
                        </a:cubicBezTo>
                        <a:lnTo>
                          <a:pt x="290836" y="353772"/>
                        </a:lnTo>
                        <a:cubicBezTo>
                          <a:pt x="290836" y="363439"/>
                          <a:pt x="282949" y="371315"/>
                          <a:pt x="273269" y="371315"/>
                        </a:cubicBezTo>
                        <a:cubicBezTo>
                          <a:pt x="263589" y="371315"/>
                          <a:pt x="255702" y="363439"/>
                          <a:pt x="255702" y="353772"/>
                        </a:cubicBezTo>
                        <a:lnTo>
                          <a:pt x="255702" y="210924"/>
                        </a:lnTo>
                        <a:cubicBezTo>
                          <a:pt x="255702" y="210566"/>
                          <a:pt x="255702" y="210208"/>
                          <a:pt x="255702" y="209850"/>
                        </a:cubicBezTo>
                        <a:cubicBezTo>
                          <a:pt x="254626" y="209850"/>
                          <a:pt x="253909" y="210208"/>
                          <a:pt x="253192" y="210208"/>
                        </a:cubicBezTo>
                        <a:cubicBezTo>
                          <a:pt x="248173" y="210208"/>
                          <a:pt x="243154" y="207702"/>
                          <a:pt x="240285" y="203406"/>
                        </a:cubicBezTo>
                        <a:cubicBezTo>
                          <a:pt x="232039" y="190159"/>
                          <a:pt x="217699" y="166530"/>
                          <a:pt x="216623" y="153641"/>
                        </a:cubicBezTo>
                        <a:cubicBezTo>
                          <a:pt x="215189" y="132518"/>
                          <a:pt x="251399" y="96001"/>
                          <a:pt x="267174" y="86334"/>
                        </a:cubicBezTo>
                        <a:cubicBezTo>
                          <a:pt x="267891" y="85976"/>
                          <a:pt x="268608" y="85618"/>
                          <a:pt x="269325" y="85260"/>
                        </a:cubicBezTo>
                        <a:cubicBezTo>
                          <a:pt x="273628" y="82396"/>
                          <a:pt x="278647" y="80248"/>
                          <a:pt x="283666" y="79174"/>
                        </a:cubicBezTo>
                        <a:close/>
                        <a:moveTo>
                          <a:pt x="292988" y="0"/>
                        </a:moveTo>
                        <a:cubicBezTo>
                          <a:pt x="314170" y="0"/>
                          <a:pt x="331341" y="17234"/>
                          <a:pt x="331341" y="38494"/>
                        </a:cubicBezTo>
                        <a:cubicBezTo>
                          <a:pt x="331341" y="59754"/>
                          <a:pt x="314170" y="76988"/>
                          <a:pt x="292988" y="76988"/>
                        </a:cubicBezTo>
                        <a:cubicBezTo>
                          <a:pt x="271806" y="76988"/>
                          <a:pt x="254635" y="59754"/>
                          <a:pt x="254635" y="38494"/>
                        </a:cubicBezTo>
                        <a:cubicBezTo>
                          <a:pt x="254635" y="17234"/>
                          <a:pt x="271806" y="0"/>
                          <a:pt x="292988" y="0"/>
                        </a:cubicBezTo>
                        <a:close/>
                      </a:path>
                    </a:pathLst>
                  </a:custGeom>
                  <a:solidFill>
                    <a:srgbClr val="0070C0"/>
                  </a:solidFill>
                  <a:ln>
                    <a:noFill/>
                  </a:ln>
                </p:spPr>
              </p:sp>
              <p:sp>
                <p:nvSpPr>
                  <p:cNvPr id="99" name="business-presentation_66134"/>
                  <p:cNvSpPr>
                    <a:spLocks noChangeAspect="1"/>
                  </p:cNvSpPr>
                  <p:nvPr/>
                </p:nvSpPr>
                <p:spPr bwMode="auto">
                  <a:xfrm>
                    <a:off x="7381" y="7837"/>
                    <a:ext cx="485" cy="485"/>
                  </a:xfrm>
                  <a:custGeom>
                    <a:avLst/>
                    <a:gdLst>
                      <a:gd name="connsiteX0" fmla="*/ 71957 w 578004"/>
                      <a:gd name="connsiteY0" fmla="*/ 173984 h 577432"/>
                      <a:gd name="connsiteX1" fmla="*/ 85808 w 578004"/>
                      <a:gd name="connsiteY1" fmla="*/ 186884 h 577432"/>
                      <a:gd name="connsiteX2" fmla="*/ 85808 w 578004"/>
                      <a:gd name="connsiteY2" fmla="*/ 298378 h 577432"/>
                      <a:gd name="connsiteX3" fmla="*/ 71957 w 578004"/>
                      <a:gd name="connsiteY3" fmla="*/ 311278 h 577432"/>
                      <a:gd name="connsiteX4" fmla="*/ 59030 w 578004"/>
                      <a:gd name="connsiteY4" fmla="*/ 298378 h 577432"/>
                      <a:gd name="connsiteX5" fmla="*/ 59030 w 578004"/>
                      <a:gd name="connsiteY5" fmla="*/ 186884 h 577432"/>
                      <a:gd name="connsiteX6" fmla="*/ 71957 w 578004"/>
                      <a:gd name="connsiteY6" fmla="*/ 173984 h 577432"/>
                      <a:gd name="connsiteX7" fmla="*/ 254571 w 578004"/>
                      <a:gd name="connsiteY7" fmla="*/ 171273 h 577432"/>
                      <a:gd name="connsiteX8" fmla="*/ 405859 w 578004"/>
                      <a:gd name="connsiteY8" fmla="*/ 203508 h 577432"/>
                      <a:gd name="connsiteX9" fmla="*/ 427999 w 578004"/>
                      <a:gd name="connsiteY9" fmla="*/ 203508 h 577432"/>
                      <a:gd name="connsiteX10" fmla="*/ 446448 w 578004"/>
                      <a:gd name="connsiteY10" fmla="*/ 210876 h 577432"/>
                      <a:gd name="connsiteX11" fmla="*/ 434456 w 578004"/>
                      <a:gd name="connsiteY11" fmla="*/ 301133 h 577432"/>
                      <a:gd name="connsiteX12" fmla="*/ 452906 w 578004"/>
                      <a:gd name="connsiteY12" fmla="*/ 316790 h 577432"/>
                      <a:gd name="connsiteX13" fmla="*/ 472278 w 578004"/>
                      <a:gd name="connsiteY13" fmla="*/ 301133 h 577432"/>
                      <a:gd name="connsiteX14" fmla="*/ 459363 w 578004"/>
                      <a:gd name="connsiteY14" fmla="*/ 210876 h 577432"/>
                      <a:gd name="connsiteX15" fmla="*/ 477813 w 578004"/>
                      <a:gd name="connsiteY15" fmla="*/ 203508 h 577432"/>
                      <a:gd name="connsiteX16" fmla="*/ 503642 w 578004"/>
                      <a:gd name="connsiteY16" fmla="*/ 203508 h 577432"/>
                      <a:gd name="connsiteX17" fmla="*/ 527627 w 578004"/>
                      <a:gd name="connsiteY17" fmla="*/ 220086 h 577432"/>
                      <a:gd name="connsiteX18" fmla="*/ 576519 w 578004"/>
                      <a:gd name="connsiteY18" fmla="*/ 344420 h 577432"/>
                      <a:gd name="connsiteX19" fmla="*/ 561759 w 578004"/>
                      <a:gd name="connsiteY19" fmla="*/ 378497 h 577432"/>
                      <a:gd name="connsiteX20" fmla="*/ 527627 w 578004"/>
                      <a:gd name="connsiteY20" fmla="*/ 363761 h 577432"/>
                      <a:gd name="connsiteX21" fmla="*/ 504565 w 578004"/>
                      <a:gd name="connsiteY21" fmla="*/ 303896 h 577432"/>
                      <a:gd name="connsiteX22" fmla="*/ 504565 w 578004"/>
                      <a:gd name="connsiteY22" fmla="*/ 376655 h 577432"/>
                      <a:gd name="connsiteX23" fmla="*/ 514712 w 578004"/>
                      <a:gd name="connsiteY23" fmla="*/ 548881 h 577432"/>
                      <a:gd name="connsiteX24" fmla="*/ 489805 w 578004"/>
                      <a:gd name="connsiteY24" fmla="*/ 576511 h 577432"/>
                      <a:gd name="connsiteX25" fmla="*/ 487960 w 578004"/>
                      <a:gd name="connsiteY25" fmla="*/ 577432 h 577432"/>
                      <a:gd name="connsiteX26" fmla="*/ 462131 w 578004"/>
                      <a:gd name="connsiteY26" fmla="*/ 552565 h 577432"/>
                      <a:gd name="connsiteX27" fmla="*/ 452906 w 578004"/>
                      <a:gd name="connsiteY27" fmla="*/ 404285 h 577432"/>
                      <a:gd name="connsiteX28" fmla="*/ 444603 w 578004"/>
                      <a:gd name="connsiteY28" fmla="*/ 552565 h 577432"/>
                      <a:gd name="connsiteX29" fmla="*/ 418774 w 578004"/>
                      <a:gd name="connsiteY29" fmla="*/ 577432 h 577432"/>
                      <a:gd name="connsiteX30" fmla="*/ 416929 w 578004"/>
                      <a:gd name="connsiteY30" fmla="*/ 576511 h 577432"/>
                      <a:gd name="connsiteX31" fmla="*/ 392022 w 578004"/>
                      <a:gd name="connsiteY31" fmla="*/ 548881 h 577432"/>
                      <a:gd name="connsiteX32" fmla="*/ 402169 w 578004"/>
                      <a:gd name="connsiteY32" fmla="*/ 376655 h 577432"/>
                      <a:gd name="connsiteX33" fmla="*/ 402169 w 578004"/>
                      <a:gd name="connsiteY33" fmla="*/ 256005 h 577432"/>
                      <a:gd name="connsiteX34" fmla="*/ 397557 w 578004"/>
                      <a:gd name="connsiteY34" fmla="*/ 255084 h 577432"/>
                      <a:gd name="connsiteX35" fmla="*/ 244424 w 578004"/>
                      <a:gd name="connsiteY35" fmla="*/ 222849 h 577432"/>
                      <a:gd name="connsiteX36" fmla="*/ 224129 w 578004"/>
                      <a:gd name="connsiteY36" fmla="*/ 191535 h 577432"/>
                      <a:gd name="connsiteX37" fmla="*/ 254571 w 578004"/>
                      <a:gd name="connsiteY37" fmla="*/ 171273 h 577432"/>
                      <a:gd name="connsiteX38" fmla="*/ 190019 w 578004"/>
                      <a:gd name="connsiteY38" fmla="*/ 134483 h 577432"/>
                      <a:gd name="connsiteX39" fmla="*/ 203869 w 578004"/>
                      <a:gd name="connsiteY39" fmla="*/ 147374 h 577432"/>
                      <a:gd name="connsiteX40" fmla="*/ 203869 w 578004"/>
                      <a:gd name="connsiteY40" fmla="*/ 298387 h 577432"/>
                      <a:gd name="connsiteX41" fmla="*/ 190019 w 578004"/>
                      <a:gd name="connsiteY41" fmla="*/ 311278 h 577432"/>
                      <a:gd name="connsiteX42" fmla="*/ 177091 w 578004"/>
                      <a:gd name="connsiteY42" fmla="*/ 298387 h 577432"/>
                      <a:gd name="connsiteX43" fmla="*/ 177091 w 578004"/>
                      <a:gd name="connsiteY43" fmla="*/ 147374 h 577432"/>
                      <a:gd name="connsiteX44" fmla="*/ 190019 w 578004"/>
                      <a:gd name="connsiteY44" fmla="*/ 134483 h 577432"/>
                      <a:gd name="connsiteX45" fmla="*/ 453380 w 578004"/>
                      <a:gd name="connsiteY45" fmla="*/ 97644 h 577432"/>
                      <a:gd name="connsiteX46" fmla="*/ 499909 w 578004"/>
                      <a:gd name="connsiteY46" fmla="*/ 144099 h 577432"/>
                      <a:gd name="connsiteX47" fmla="*/ 453380 w 578004"/>
                      <a:gd name="connsiteY47" fmla="*/ 190554 h 577432"/>
                      <a:gd name="connsiteX48" fmla="*/ 406851 w 578004"/>
                      <a:gd name="connsiteY48" fmla="*/ 144099 h 577432"/>
                      <a:gd name="connsiteX49" fmla="*/ 453380 w 578004"/>
                      <a:gd name="connsiteY49" fmla="*/ 97644 h 577432"/>
                      <a:gd name="connsiteX50" fmla="*/ 130988 w 578004"/>
                      <a:gd name="connsiteY50" fmla="*/ 81962 h 577432"/>
                      <a:gd name="connsiteX51" fmla="*/ 144839 w 578004"/>
                      <a:gd name="connsiteY51" fmla="*/ 94855 h 577432"/>
                      <a:gd name="connsiteX52" fmla="*/ 144839 w 578004"/>
                      <a:gd name="connsiteY52" fmla="*/ 298385 h 577432"/>
                      <a:gd name="connsiteX53" fmla="*/ 130988 w 578004"/>
                      <a:gd name="connsiteY53" fmla="*/ 311278 h 577432"/>
                      <a:gd name="connsiteX54" fmla="*/ 118061 w 578004"/>
                      <a:gd name="connsiteY54" fmla="*/ 298385 h 577432"/>
                      <a:gd name="connsiteX55" fmla="*/ 118061 w 578004"/>
                      <a:gd name="connsiteY55" fmla="*/ 94855 h 577432"/>
                      <a:gd name="connsiteX56" fmla="*/ 130988 w 578004"/>
                      <a:gd name="connsiteY56" fmla="*/ 81962 h 577432"/>
                      <a:gd name="connsiteX57" fmla="*/ 25828 w 578004"/>
                      <a:gd name="connsiteY57" fmla="*/ 0 h 577432"/>
                      <a:gd name="connsiteX58" fmla="*/ 354210 w 578004"/>
                      <a:gd name="connsiteY58" fmla="*/ 0 h 577432"/>
                      <a:gd name="connsiteX59" fmla="*/ 380960 w 578004"/>
                      <a:gd name="connsiteY59" fmla="*/ 26707 h 577432"/>
                      <a:gd name="connsiteX60" fmla="*/ 368046 w 578004"/>
                      <a:gd name="connsiteY60" fmla="*/ 48810 h 577432"/>
                      <a:gd name="connsiteX61" fmla="*/ 368046 w 578004"/>
                      <a:gd name="connsiteY61" fmla="*/ 168533 h 577432"/>
                      <a:gd name="connsiteX62" fmla="*/ 341296 w 578004"/>
                      <a:gd name="connsiteY62" fmla="*/ 163007 h 577432"/>
                      <a:gd name="connsiteX63" fmla="*/ 341296 w 578004"/>
                      <a:gd name="connsiteY63" fmla="*/ 52494 h 577432"/>
                      <a:gd name="connsiteX64" fmla="*/ 39664 w 578004"/>
                      <a:gd name="connsiteY64" fmla="*/ 52494 h 577432"/>
                      <a:gd name="connsiteX65" fmla="*/ 39664 w 578004"/>
                      <a:gd name="connsiteY65" fmla="*/ 340749 h 577432"/>
                      <a:gd name="connsiteX66" fmla="*/ 341296 w 578004"/>
                      <a:gd name="connsiteY66" fmla="*/ 340749 h 577432"/>
                      <a:gd name="connsiteX67" fmla="*/ 341296 w 578004"/>
                      <a:gd name="connsiteY67" fmla="*/ 269837 h 577432"/>
                      <a:gd name="connsiteX68" fmla="*/ 368046 w 578004"/>
                      <a:gd name="connsiteY68" fmla="*/ 275362 h 577432"/>
                      <a:gd name="connsiteX69" fmla="*/ 368046 w 578004"/>
                      <a:gd name="connsiteY69" fmla="*/ 354563 h 577432"/>
                      <a:gd name="connsiteX70" fmla="*/ 354210 w 578004"/>
                      <a:gd name="connsiteY70" fmla="*/ 367457 h 577432"/>
                      <a:gd name="connsiteX71" fmla="*/ 273959 w 578004"/>
                      <a:gd name="connsiteY71" fmla="*/ 367457 h 577432"/>
                      <a:gd name="connsiteX72" fmla="*/ 321003 w 578004"/>
                      <a:gd name="connsiteY72" fmla="*/ 544278 h 577432"/>
                      <a:gd name="connsiteX73" fmla="*/ 302554 w 578004"/>
                      <a:gd name="connsiteY73" fmla="*/ 576511 h 577432"/>
                      <a:gd name="connsiteX74" fmla="*/ 295175 w 578004"/>
                      <a:gd name="connsiteY74" fmla="*/ 577432 h 577432"/>
                      <a:gd name="connsiteX75" fmla="*/ 270270 w 578004"/>
                      <a:gd name="connsiteY75" fmla="*/ 557171 h 577432"/>
                      <a:gd name="connsiteX76" fmla="*/ 219537 w 578004"/>
                      <a:gd name="connsiteY76" fmla="*/ 367457 h 577432"/>
                      <a:gd name="connsiteX77" fmla="*/ 161423 w 578004"/>
                      <a:gd name="connsiteY77" fmla="*/ 367457 h 577432"/>
                      <a:gd name="connsiteX78" fmla="*/ 110690 w 578004"/>
                      <a:gd name="connsiteY78" fmla="*/ 557171 h 577432"/>
                      <a:gd name="connsiteX79" fmla="*/ 85785 w 578004"/>
                      <a:gd name="connsiteY79" fmla="*/ 577432 h 577432"/>
                      <a:gd name="connsiteX80" fmla="*/ 78406 w 578004"/>
                      <a:gd name="connsiteY80" fmla="*/ 576511 h 577432"/>
                      <a:gd name="connsiteX81" fmla="*/ 59957 w 578004"/>
                      <a:gd name="connsiteY81" fmla="*/ 544278 h 577432"/>
                      <a:gd name="connsiteX82" fmla="*/ 107001 w 578004"/>
                      <a:gd name="connsiteY82" fmla="*/ 367457 h 577432"/>
                      <a:gd name="connsiteX83" fmla="*/ 25828 w 578004"/>
                      <a:gd name="connsiteY83" fmla="*/ 367457 h 577432"/>
                      <a:gd name="connsiteX84" fmla="*/ 12914 w 578004"/>
                      <a:gd name="connsiteY84" fmla="*/ 354563 h 577432"/>
                      <a:gd name="connsiteX85" fmla="*/ 12914 w 578004"/>
                      <a:gd name="connsiteY85" fmla="*/ 48810 h 577432"/>
                      <a:gd name="connsiteX86" fmla="*/ 0 w 578004"/>
                      <a:gd name="connsiteY86" fmla="*/ 26707 h 577432"/>
                      <a:gd name="connsiteX87" fmla="*/ 25828 w 578004"/>
                      <a:gd name="connsiteY87" fmla="*/ 0 h 577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</a:cxnLst>
                    <a:rect l="l" t="t" r="r" b="b"/>
                    <a:pathLst>
                      <a:path w="578004" h="577432">
                        <a:moveTo>
                          <a:pt x="71957" y="173984"/>
                        </a:moveTo>
                        <a:cubicBezTo>
                          <a:pt x="79344" y="173984"/>
                          <a:pt x="85808" y="179513"/>
                          <a:pt x="85808" y="186884"/>
                        </a:cubicBezTo>
                        <a:lnTo>
                          <a:pt x="85808" y="298378"/>
                        </a:lnTo>
                        <a:cubicBezTo>
                          <a:pt x="85808" y="305749"/>
                          <a:pt x="79344" y="311278"/>
                          <a:pt x="71957" y="311278"/>
                        </a:cubicBezTo>
                        <a:cubicBezTo>
                          <a:pt x="64570" y="311278"/>
                          <a:pt x="59030" y="305749"/>
                          <a:pt x="59030" y="298378"/>
                        </a:cubicBezTo>
                        <a:lnTo>
                          <a:pt x="59030" y="186884"/>
                        </a:lnTo>
                        <a:cubicBezTo>
                          <a:pt x="59030" y="179513"/>
                          <a:pt x="64570" y="173984"/>
                          <a:pt x="71957" y="173984"/>
                        </a:cubicBezTo>
                        <a:close/>
                        <a:moveTo>
                          <a:pt x="254571" y="171273"/>
                        </a:moveTo>
                        <a:lnTo>
                          <a:pt x="405859" y="203508"/>
                        </a:lnTo>
                        <a:lnTo>
                          <a:pt x="427999" y="203508"/>
                        </a:lnTo>
                        <a:cubicBezTo>
                          <a:pt x="435378" y="203508"/>
                          <a:pt x="441836" y="206271"/>
                          <a:pt x="446448" y="210876"/>
                        </a:cubicBezTo>
                        <a:lnTo>
                          <a:pt x="434456" y="301133"/>
                        </a:lnTo>
                        <a:lnTo>
                          <a:pt x="452906" y="316790"/>
                        </a:lnTo>
                        <a:lnTo>
                          <a:pt x="472278" y="301133"/>
                        </a:lnTo>
                        <a:lnTo>
                          <a:pt x="459363" y="210876"/>
                        </a:lnTo>
                        <a:cubicBezTo>
                          <a:pt x="463976" y="206271"/>
                          <a:pt x="470433" y="203508"/>
                          <a:pt x="477813" y="203508"/>
                        </a:cubicBezTo>
                        <a:lnTo>
                          <a:pt x="503642" y="203508"/>
                        </a:lnTo>
                        <a:cubicBezTo>
                          <a:pt x="514712" y="203508"/>
                          <a:pt x="523937" y="209955"/>
                          <a:pt x="527627" y="220086"/>
                        </a:cubicBezTo>
                        <a:lnTo>
                          <a:pt x="576519" y="344420"/>
                        </a:lnTo>
                        <a:cubicBezTo>
                          <a:pt x="581131" y="358235"/>
                          <a:pt x="574674" y="372971"/>
                          <a:pt x="561759" y="378497"/>
                        </a:cubicBezTo>
                        <a:cubicBezTo>
                          <a:pt x="547922" y="384023"/>
                          <a:pt x="532239" y="377576"/>
                          <a:pt x="527627" y="363761"/>
                        </a:cubicBezTo>
                        <a:lnTo>
                          <a:pt x="504565" y="303896"/>
                        </a:lnTo>
                        <a:lnTo>
                          <a:pt x="504565" y="376655"/>
                        </a:lnTo>
                        <a:lnTo>
                          <a:pt x="514712" y="548881"/>
                        </a:lnTo>
                        <a:cubicBezTo>
                          <a:pt x="514712" y="563617"/>
                          <a:pt x="503642" y="576511"/>
                          <a:pt x="489805" y="576511"/>
                        </a:cubicBezTo>
                        <a:cubicBezTo>
                          <a:pt x="488883" y="577432"/>
                          <a:pt x="488883" y="577432"/>
                          <a:pt x="487960" y="577432"/>
                        </a:cubicBezTo>
                        <a:cubicBezTo>
                          <a:pt x="474123" y="577432"/>
                          <a:pt x="463053" y="566380"/>
                          <a:pt x="462131" y="552565"/>
                        </a:cubicBezTo>
                        <a:lnTo>
                          <a:pt x="452906" y="404285"/>
                        </a:lnTo>
                        <a:lnTo>
                          <a:pt x="444603" y="552565"/>
                        </a:lnTo>
                        <a:cubicBezTo>
                          <a:pt x="443681" y="566380"/>
                          <a:pt x="432611" y="577432"/>
                          <a:pt x="418774" y="577432"/>
                        </a:cubicBezTo>
                        <a:cubicBezTo>
                          <a:pt x="417851" y="577432"/>
                          <a:pt x="416929" y="577432"/>
                          <a:pt x="416929" y="576511"/>
                        </a:cubicBezTo>
                        <a:cubicBezTo>
                          <a:pt x="402169" y="576511"/>
                          <a:pt x="391099" y="563617"/>
                          <a:pt x="392022" y="548881"/>
                        </a:cubicBezTo>
                        <a:lnTo>
                          <a:pt x="402169" y="376655"/>
                        </a:lnTo>
                        <a:lnTo>
                          <a:pt x="402169" y="256005"/>
                        </a:lnTo>
                        <a:cubicBezTo>
                          <a:pt x="400324" y="256005"/>
                          <a:pt x="398479" y="255084"/>
                          <a:pt x="397557" y="255084"/>
                        </a:cubicBezTo>
                        <a:lnTo>
                          <a:pt x="244424" y="222849"/>
                        </a:lnTo>
                        <a:cubicBezTo>
                          <a:pt x="229664" y="219165"/>
                          <a:pt x="220439" y="205350"/>
                          <a:pt x="224129" y="191535"/>
                        </a:cubicBezTo>
                        <a:cubicBezTo>
                          <a:pt x="226897" y="176799"/>
                          <a:pt x="240734" y="168510"/>
                          <a:pt x="254571" y="171273"/>
                        </a:cubicBezTo>
                        <a:close/>
                        <a:moveTo>
                          <a:pt x="190019" y="134483"/>
                        </a:moveTo>
                        <a:cubicBezTo>
                          <a:pt x="197406" y="134483"/>
                          <a:pt x="203869" y="140008"/>
                          <a:pt x="203869" y="147374"/>
                        </a:cubicBezTo>
                        <a:lnTo>
                          <a:pt x="203869" y="298387"/>
                        </a:lnTo>
                        <a:cubicBezTo>
                          <a:pt x="203869" y="305753"/>
                          <a:pt x="197406" y="311278"/>
                          <a:pt x="190019" y="311278"/>
                        </a:cubicBezTo>
                        <a:cubicBezTo>
                          <a:pt x="183555" y="311278"/>
                          <a:pt x="177091" y="305753"/>
                          <a:pt x="177091" y="298387"/>
                        </a:cubicBezTo>
                        <a:lnTo>
                          <a:pt x="177091" y="147374"/>
                        </a:lnTo>
                        <a:cubicBezTo>
                          <a:pt x="177091" y="140008"/>
                          <a:pt x="183555" y="134483"/>
                          <a:pt x="190019" y="134483"/>
                        </a:cubicBezTo>
                        <a:close/>
                        <a:moveTo>
                          <a:pt x="453380" y="97644"/>
                        </a:moveTo>
                        <a:cubicBezTo>
                          <a:pt x="479077" y="97644"/>
                          <a:pt x="499909" y="118443"/>
                          <a:pt x="499909" y="144099"/>
                        </a:cubicBezTo>
                        <a:cubicBezTo>
                          <a:pt x="499909" y="169755"/>
                          <a:pt x="479077" y="190554"/>
                          <a:pt x="453380" y="190554"/>
                        </a:cubicBezTo>
                        <a:cubicBezTo>
                          <a:pt x="427683" y="190554"/>
                          <a:pt x="406851" y="169755"/>
                          <a:pt x="406851" y="144099"/>
                        </a:cubicBezTo>
                        <a:cubicBezTo>
                          <a:pt x="406851" y="118443"/>
                          <a:pt x="427683" y="97644"/>
                          <a:pt x="453380" y="97644"/>
                        </a:cubicBezTo>
                        <a:close/>
                        <a:moveTo>
                          <a:pt x="130988" y="81962"/>
                        </a:moveTo>
                        <a:cubicBezTo>
                          <a:pt x="138375" y="81962"/>
                          <a:pt x="144839" y="87488"/>
                          <a:pt x="144839" y="94855"/>
                        </a:cubicBezTo>
                        <a:lnTo>
                          <a:pt x="144839" y="298385"/>
                        </a:lnTo>
                        <a:cubicBezTo>
                          <a:pt x="144839" y="305752"/>
                          <a:pt x="138375" y="311278"/>
                          <a:pt x="130988" y="311278"/>
                        </a:cubicBezTo>
                        <a:cubicBezTo>
                          <a:pt x="124524" y="311278"/>
                          <a:pt x="118061" y="305752"/>
                          <a:pt x="118061" y="298385"/>
                        </a:cubicBezTo>
                        <a:lnTo>
                          <a:pt x="118061" y="94855"/>
                        </a:lnTo>
                        <a:cubicBezTo>
                          <a:pt x="118061" y="87488"/>
                          <a:pt x="124524" y="81962"/>
                          <a:pt x="130988" y="81962"/>
                        </a:cubicBezTo>
                        <a:close/>
                        <a:moveTo>
                          <a:pt x="25828" y="0"/>
                        </a:moveTo>
                        <a:lnTo>
                          <a:pt x="354210" y="0"/>
                        </a:lnTo>
                        <a:cubicBezTo>
                          <a:pt x="368969" y="0"/>
                          <a:pt x="380960" y="11972"/>
                          <a:pt x="380960" y="26707"/>
                        </a:cubicBezTo>
                        <a:cubicBezTo>
                          <a:pt x="380960" y="35917"/>
                          <a:pt x="375426" y="44205"/>
                          <a:pt x="368046" y="48810"/>
                        </a:cubicBezTo>
                        <a:lnTo>
                          <a:pt x="368046" y="168533"/>
                        </a:lnTo>
                        <a:lnTo>
                          <a:pt x="341296" y="163007"/>
                        </a:lnTo>
                        <a:lnTo>
                          <a:pt x="341296" y="52494"/>
                        </a:lnTo>
                        <a:lnTo>
                          <a:pt x="39664" y="52494"/>
                        </a:lnTo>
                        <a:lnTo>
                          <a:pt x="39664" y="340749"/>
                        </a:lnTo>
                        <a:lnTo>
                          <a:pt x="341296" y="340749"/>
                        </a:lnTo>
                        <a:lnTo>
                          <a:pt x="341296" y="269837"/>
                        </a:lnTo>
                        <a:lnTo>
                          <a:pt x="368046" y="275362"/>
                        </a:lnTo>
                        <a:lnTo>
                          <a:pt x="368046" y="354563"/>
                        </a:lnTo>
                        <a:cubicBezTo>
                          <a:pt x="368046" y="361010"/>
                          <a:pt x="361589" y="367457"/>
                          <a:pt x="354210" y="367457"/>
                        </a:cubicBezTo>
                        <a:lnTo>
                          <a:pt x="273959" y="367457"/>
                        </a:lnTo>
                        <a:lnTo>
                          <a:pt x="321003" y="544278"/>
                        </a:lnTo>
                        <a:cubicBezTo>
                          <a:pt x="324693" y="558092"/>
                          <a:pt x="316391" y="572827"/>
                          <a:pt x="302554" y="576511"/>
                        </a:cubicBezTo>
                        <a:cubicBezTo>
                          <a:pt x="299787" y="576511"/>
                          <a:pt x="297942" y="577432"/>
                          <a:pt x="295175" y="577432"/>
                        </a:cubicBezTo>
                        <a:cubicBezTo>
                          <a:pt x="284106" y="577432"/>
                          <a:pt x="273037" y="569143"/>
                          <a:pt x="270270" y="557171"/>
                        </a:cubicBezTo>
                        <a:lnTo>
                          <a:pt x="219537" y="367457"/>
                        </a:lnTo>
                        <a:lnTo>
                          <a:pt x="161423" y="367457"/>
                        </a:lnTo>
                        <a:lnTo>
                          <a:pt x="110690" y="557171"/>
                        </a:lnTo>
                        <a:cubicBezTo>
                          <a:pt x="107923" y="569143"/>
                          <a:pt x="96854" y="577432"/>
                          <a:pt x="85785" y="577432"/>
                        </a:cubicBezTo>
                        <a:cubicBezTo>
                          <a:pt x="83018" y="577432"/>
                          <a:pt x="81173" y="576511"/>
                          <a:pt x="78406" y="576511"/>
                        </a:cubicBezTo>
                        <a:cubicBezTo>
                          <a:pt x="64569" y="572827"/>
                          <a:pt x="56267" y="558092"/>
                          <a:pt x="59957" y="544278"/>
                        </a:cubicBezTo>
                        <a:lnTo>
                          <a:pt x="107001" y="367457"/>
                        </a:lnTo>
                        <a:lnTo>
                          <a:pt x="25828" y="367457"/>
                        </a:lnTo>
                        <a:cubicBezTo>
                          <a:pt x="19371" y="367457"/>
                          <a:pt x="12914" y="361010"/>
                          <a:pt x="12914" y="354563"/>
                        </a:cubicBezTo>
                        <a:lnTo>
                          <a:pt x="12914" y="48810"/>
                        </a:lnTo>
                        <a:cubicBezTo>
                          <a:pt x="5534" y="44205"/>
                          <a:pt x="0" y="35917"/>
                          <a:pt x="0" y="26707"/>
                        </a:cubicBezTo>
                        <a:cubicBezTo>
                          <a:pt x="0" y="11972"/>
                          <a:pt x="11991" y="0"/>
                          <a:pt x="258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</p:sp>
              <p:sp>
                <p:nvSpPr>
                  <p:cNvPr id="100" name="economic-investment_66030"/>
                  <p:cNvSpPr>
                    <a:spLocks noChangeAspect="1"/>
                  </p:cNvSpPr>
                  <p:nvPr/>
                </p:nvSpPr>
                <p:spPr bwMode="auto">
                  <a:xfrm>
                    <a:off x="11730" y="7794"/>
                    <a:ext cx="522" cy="521"/>
                  </a:xfrm>
                  <a:custGeom>
                    <a:avLst/>
                    <a:gdLst>
                      <a:gd name="connsiteX0" fmla="*/ 333891 w 578320"/>
                      <a:gd name="connsiteY0" fmla="*/ 314976 h 577432"/>
                      <a:gd name="connsiteX1" fmla="*/ 398475 w 578320"/>
                      <a:gd name="connsiteY1" fmla="*/ 314976 h 577432"/>
                      <a:gd name="connsiteX2" fmla="*/ 424308 w 578320"/>
                      <a:gd name="connsiteY2" fmla="*/ 340761 h 577432"/>
                      <a:gd name="connsiteX3" fmla="*/ 424308 w 578320"/>
                      <a:gd name="connsiteY3" fmla="*/ 550726 h 577432"/>
                      <a:gd name="connsiteX4" fmla="*/ 398475 w 578320"/>
                      <a:gd name="connsiteY4" fmla="*/ 577432 h 577432"/>
                      <a:gd name="connsiteX5" fmla="*/ 333891 w 578320"/>
                      <a:gd name="connsiteY5" fmla="*/ 577432 h 577432"/>
                      <a:gd name="connsiteX6" fmla="*/ 307135 w 578320"/>
                      <a:gd name="connsiteY6" fmla="*/ 550726 h 577432"/>
                      <a:gd name="connsiteX7" fmla="*/ 307135 w 578320"/>
                      <a:gd name="connsiteY7" fmla="*/ 340761 h 577432"/>
                      <a:gd name="connsiteX8" fmla="*/ 333891 w 578320"/>
                      <a:gd name="connsiteY8" fmla="*/ 314976 h 577432"/>
                      <a:gd name="connsiteX9" fmla="*/ 179853 w 578320"/>
                      <a:gd name="connsiteY9" fmla="*/ 314976 h 577432"/>
                      <a:gd name="connsiteX10" fmla="*/ 244456 w 578320"/>
                      <a:gd name="connsiteY10" fmla="*/ 314976 h 577432"/>
                      <a:gd name="connsiteX11" fmla="*/ 270297 w 578320"/>
                      <a:gd name="connsiteY11" fmla="*/ 340761 h 577432"/>
                      <a:gd name="connsiteX12" fmla="*/ 270297 w 578320"/>
                      <a:gd name="connsiteY12" fmla="*/ 550726 h 577432"/>
                      <a:gd name="connsiteX13" fmla="*/ 244456 w 578320"/>
                      <a:gd name="connsiteY13" fmla="*/ 577432 h 577432"/>
                      <a:gd name="connsiteX14" fmla="*/ 179853 w 578320"/>
                      <a:gd name="connsiteY14" fmla="*/ 577432 h 577432"/>
                      <a:gd name="connsiteX15" fmla="*/ 154012 w 578320"/>
                      <a:gd name="connsiteY15" fmla="*/ 550726 h 577432"/>
                      <a:gd name="connsiteX16" fmla="*/ 154012 w 578320"/>
                      <a:gd name="connsiteY16" fmla="*/ 340761 h 577432"/>
                      <a:gd name="connsiteX17" fmla="*/ 179853 w 578320"/>
                      <a:gd name="connsiteY17" fmla="*/ 314976 h 577432"/>
                      <a:gd name="connsiteX18" fmla="*/ 486981 w 578320"/>
                      <a:gd name="connsiteY18" fmla="*/ 235677 h 577432"/>
                      <a:gd name="connsiteX19" fmla="*/ 551564 w 578320"/>
                      <a:gd name="connsiteY19" fmla="*/ 235677 h 577432"/>
                      <a:gd name="connsiteX20" fmla="*/ 578320 w 578320"/>
                      <a:gd name="connsiteY20" fmla="*/ 262391 h 577432"/>
                      <a:gd name="connsiteX21" fmla="*/ 578320 w 578320"/>
                      <a:gd name="connsiteY21" fmla="*/ 550718 h 577432"/>
                      <a:gd name="connsiteX22" fmla="*/ 551564 w 578320"/>
                      <a:gd name="connsiteY22" fmla="*/ 577432 h 577432"/>
                      <a:gd name="connsiteX23" fmla="*/ 486981 w 578320"/>
                      <a:gd name="connsiteY23" fmla="*/ 577432 h 577432"/>
                      <a:gd name="connsiteX24" fmla="*/ 461147 w 578320"/>
                      <a:gd name="connsiteY24" fmla="*/ 550718 h 577432"/>
                      <a:gd name="connsiteX25" fmla="*/ 461147 w 578320"/>
                      <a:gd name="connsiteY25" fmla="*/ 262391 h 577432"/>
                      <a:gd name="connsiteX26" fmla="*/ 486981 w 578320"/>
                      <a:gd name="connsiteY26" fmla="*/ 235677 h 577432"/>
                      <a:gd name="connsiteX27" fmla="*/ 25833 w 578320"/>
                      <a:gd name="connsiteY27" fmla="*/ 235677 h 577432"/>
                      <a:gd name="connsiteX28" fmla="*/ 90417 w 578320"/>
                      <a:gd name="connsiteY28" fmla="*/ 235677 h 577432"/>
                      <a:gd name="connsiteX29" fmla="*/ 117173 w 578320"/>
                      <a:gd name="connsiteY29" fmla="*/ 262391 h 577432"/>
                      <a:gd name="connsiteX30" fmla="*/ 117173 w 578320"/>
                      <a:gd name="connsiteY30" fmla="*/ 550718 h 577432"/>
                      <a:gd name="connsiteX31" fmla="*/ 90417 w 578320"/>
                      <a:gd name="connsiteY31" fmla="*/ 577432 h 577432"/>
                      <a:gd name="connsiteX32" fmla="*/ 25833 w 578320"/>
                      <a:gd name="connsiteY32" fmla="*/ 577432 h 577432"/>
                      <a:gd name="connsiteX33" fmla="*/ 0 w 578320"/>
                      <a:gd name="connsiteY33" fmla="*/ 550718 h 577432"/>
                      <a:gd name="connsiteX34" fmla="*/ 0 w 578320"/>
                      <a:gd name="connsiteY34" fmla="*/ 262391 h 577432"/>
                      <a:gd name="connsiteX35" fmla="*/ 25833 w 578320"/>
                      <a:gd name="connsiteY35" fmla="*/ 235677 h 577432"/>
                      <a:gd name="connsiteX36" fmla="*/ 297075 w 578320"/>
                      <a:gd name="connsiteY36" fmla="*/ 158450 h 577432"/>
                      <a:gd name="connsiteX37" fmla="*/ 326516 w 578320"/>
                      <a:gd name="connsiteY37" fmla="*/ 181440 h 577432"/>
                      <a:gd name="connsiteX38" fmla="*/ 297075 w 578320"/>
                      <a:gd name="connsiteY38" fmla="*/ 205349 h 577432"/>
                      <a:gd name="connsiteX39" fmla="*/ 282280 w 578320"/>
                      <a:gd name="connsiteY39" fmla="*/ 81074 h 577432"/>
                      <a:gd name="connsiteX40" fmla="*/ 282280 w 578320"/>
                      <a:gd name="connsiteY40" fmla="*/ 124274 h 577432"/>
                      <a:gd name="connsiteX41" fmla="*/ 255502 w 578320"/>
                      <a:gd name="connsiteY41" fmla="*/ 101295 h 577432"/>
                      <a:gd name="connsiteX42" fmla="*/ 282280 w 578320"/>
                      <a:gd name="connsiteY42" fmla="*/ 81074 h 577432"/>
                      <a:gd name="connsiteX43" fmla="*/ 289621 w 578320"/>
                      <a:gd name="connsiteY43" fmla="*/ 35910 h 577432"/>
                      <a:gd name="connsiteX44" fmla="*/ 282244 w 578320"/>
                      <a:gd name="connsiteY44" fmla="*/ 44197 h 577432"/>
                      <a:gd name="connsiteX45" fmla="*/ 282244 w 578320"/>
                      <a:gd name="connsiteY45" fmla="*/ 57087 h 577432"/>
                      <a:gd name="connsiteX46" fmla="*/ 225069 w 578320"/>
                      <a:gd name="connsiteY46" fmla="*/ 106808 h 577432"/>
                      <a:gd name="connsiteX47" fmla="*/ 282244 w 578320"/>
                      <a:gd name="connsiteY47" fmla="*/ 155609 h 577432"/>
                      <a:gd name="connsiteX48" fmla="*/ 282244 w 578320"/>
                      <a:gd name="connsiteY48" fmla="*/ 205330 h 577432"/>
                      <a:gd name="connsiteX49" fmla="*/ 237057 w 578320"/>
                      <a:gd name="connsiteY49" fmla="*/ 170341 h 577432"/>
                      <a:gd name="connsiteX50" fmla="*/ 222302 w 578320"/>
                      <a:gd name="connsiteY50" fmla="*/ 185994 h 577432"/>
                      <a:gd name="connsiteX51" fmla="*/ 282244 w 578320"/>
                      <a:gd name="connsiteY51" fmla="*/ 229269 h 577432"/>
                      <a:gd name="connsiteX52" fmla="*/ 282244 w 578320"/>
                      <a:gd name="connsiteY52" fmla="*/ 244002 h 577432"/>
                      <a:gd name="connsiteX53" fmla="*/ 289621 w 578320"/>
                      <a:gd name="connsiteY53" fmla="*/ 252288 h 577432"/>
                      <a:gd name="connsiteX54" fmla="*/ 296999 w 578320"/>
                      <a:gd name="connsiteY54" fmla="*/ 244002 h 577432"/>
                      <a:gd name="connsiteX55" fmla="*/ 296999 w 578320"/>
                      <a:gd name="connsiteY55" fmla="*/ 229269 h 577432"/>
                      <a:gd name="connsiteX56" fmla="*/ 356018 w 578320"/>
                      <a:gd name="connsiteY56" fmla="*/ 179548 h 577432"/>
                      <a:gd name="connsiteX57" fmla="*/ 296999 w 578320"/>
                      <a:gd name="connsiteY57" fmla="*/ 126144 h 577432"/>
                      <a:gd name="connsiteX58" fmla="*/ 296999 w 578320"/>
                      <a:gd name="connsiteY58" fmla="*/ 81027 h 577432"/>
                      <a:gd name="connsiteX59" fmla="*/ 338497 w 578320"/>
                      <a:gd name="connsiteY59" fmla="*/ 106808 h 577432"/>
                      <a:gd name="connsiteX60" fmla="*/ 353252 w 578320"/>
                      <a:gd name="connsiteY60" fmla="*/ 92076 h 577432"/>
                      <a:gd name="connsiteX61" fmla="*/ 296999 w 578320"/>
                      <a:gd name="connsiteY61" fmla="*/ 57087 h 577432"/>
                      <a:gd name="connsiteX62" fmla="*/ 296999 w 578320"/>
                      <a:gd name="connsiteY62" fmla="*/ 44197 h 577432"/>
                      <a:gd name="connsiteX63" fmla="*/ 289621 w 578320"/>
                      <a:gd name="connsiteY63" fmla="*/ 35910 h 577432"/>
                      <a:gd name="connsiteX64" fmla="*/ 288699 w 578320"/>
                      <a:gd name="connsiteY64" fmla="*/ 0 h 577432"/>
                      <a:gd name="connsiteX65" fmla="*/ 433481 w 578320"/>
                      <a:gd name="connsiteY65" fmla="*/ 144559 h 577432"/>
                      <a:gd name="connsiteX66" fmla="*/ 288699 w 578320"/>
                      <a:gd name="connsiteY66" fmla="*/ 288198 h 577432"/>
                      <a:gd name="connsiteX67" fmla="*/ 144839 w 578320"/>
                      <a:gd name="connsiteY67" fmla="*/ 144559 h 577432"/>
                      <a:gd name="connsiteX68" fmla="*/ 288699 w 578320"/>
                      <a:gd name="connsiteY68" fmla="*/ 0 h 577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</a:cxnLst>
                    <a:rect l="l" t="t" r="r" b="b"/>
                    <a:pathLst>
                      <a:path w="578320" h="577432">
                        <a:moveTo>
                          <a:pt x="333891" y="314976"/>
                        </a:moveTo>
                        <a:lnTo>
                          <a:pt x="398475" y="314976"/>
                        </a:lnTo>
                        <a:cubicBezTo>
                          <a:pt x="412314" y="314976"/>
                          <a:pt x="424308" y="326948"/>
                          <a:pt x="424308" y="340761"/>
                        </a:cubicBezTo>
                        <a:lnTo>
                          <a:pt x="424308" y="550726"/>
                        </a:lnTo>
                        <a:cubicBezTo>
                          <a:pt x="424308" y="565460"/>
                          <a:pt x="412314" y="577432"/>
                          <a:pt x="398475" y="577432"/>
                        </a:cubicBezTo>
                        <a:lnTo>
                          <a:pt x="333891" y="577432"/>
                        </a:lnTo>
                        <a:cubicBezTo>
                          <a:pt x="319129" y="577432"/>
                          <a:pt x="307135" y="565460"/>
                          <a:pt x="307135" y="550726"/>
                        </a:cubicBezTo>
                        <a:lnTo>
                          <a:pt x="307135" y="340761"/>
                        </a:lnTo>
                        <a:cubicBezTo>
                          <a:pt x="307135" y="326948"/>
                          <a:pt x="319129" y="314976"/>
                          <a:pt x="333891" y="314976"/>
                        </a:cubicBezTo>
                        <a:close/>
                        <a:moveTo>
                          <a:pt x="179853" y="314976"/>
                        </a:moveTo>
                        <a:lnTo>
                          <a:pt x="244456" y="314976"/>
                        </a:lnTo>
                        <a:cubicBezTo>
                          <a:pt x="259222" y="314976"/>
                          <a:pt x="270297" y="326948"/>
                          <a:pt x="270297" y="340761"/>
                        </a:cubicBezTo>
                        <a:lnTo>
                          <a:pt x="270297" y="550726"/>
                        </a:lnTo>
                        <a:cubicBezTo>
                          <a:pt x="270297" y="565460"/>
                          <a:pt x="259222" y="577432"/>
                          <a:pt x="244456" y="577432"/>
                        </a:cubicBezTo>
                        <a:lnTo>
                          <a:pt x="179853" y="577432"/>
                        </a:lnTo>
                        <a:cubicBezTo>
                          <a:pt x="165087" y="577432"/>
                          <a:pt x="154012" y="565460"/>
                          <a:pt x="154012" y="550726"/>
                        </a:cubicBezTo>
                        <a:lnTo>
                          <a:pt x="154012" y="340761"/>
                        </a:lnTo>
                        <a:cubicBezTo>
                          <a:pt x="154012" y="326948"/>
                          <a:pt x="165087" y="314976"/>
                          <a:pt x="179853" y="314976"/>
                        </a:cubicBezTo>
                        <a:close/>
                        <a:moveTo>
                          <a:pt x="486981" y="235677"/>
                        </a:moveTo>
                        <a:lnTo>
                          <a:pt x="551564" y="235677"/>
                        </a:lnTo>
                        <a:cubicBezTo>
                          <a:pt x="566326" y="235677"/>
                          <a:pt x="578320" y="247652"/>
                          <a:pt x="578320" y="262391"/>
                        </a:cubicBezTo>
                        <a:lnTo>
                          <a:pt x="578320" y="550718"/>
                        </a:lnTo>
                        <a:cubicBezTo>
                          <a:pt x="578320" y="565457"/>
                          <a:pt x="566326" y="577432"/>
                          <a:pt x="551564" y="577432"/>
                        </a:cubicBezTo>
                        <a:lnTo>
                          <a:pt x="486981" y="577432"/>
                        </a:lnTo>
                        <a:cubicBezTo>
                          <a:pt x="473141" y="577432"/>
                          <a:pt x="461147" y="565457"/>
                          <a:pt x="461147" y="550718"/>
                        </a:cubicBezTo>
                        <a:lnTo>
                          <a:pt x="461147" y="262391"/>
                        </a:lnTo>
                        <a:cubicBezTo>
                          <a:pt x="461147" y="247652"/>
                          <a:pt x="473141" y="235677"/>
                          <a:pt x="486981" y="235677"/>
                        </a:cubicBezTo>
                        <a:close/>
                        <a:moveTo>
                          <a:pt x="25833" y="235677"/>
                        </a:moveTo>
                        <a:lnTo>
                          <a:pt x="90417" y="235677"/>
                        </a:lnTo>
                        <a:cubicBezTo>
                          <a:pt x="105179" y="235677"/>
                          <a:pt x="117173" y="247652"/>
                          <a:pt x="117173" y="262391"/>
                        </a:cubicBezTo>
                        <a:lnTo>
                          <a:pt x="117173" y="550718"/>
                        </a:lnTo>
                        <a:cubicBezTo>
                          <a:pt x="117173" y="565457"/>
                          <a:pt x="105179" y="577432"/>
                          <a:pt x="90417" y="577432"/>
                        </a:cubicBezTo>
                        <a:lnTo>
                          <a:pt x="25833" y="577432"/>
                        </a:lnTo>
                        <a:cubicBezTo>
                          <a:pt x="11994" y="577432"/>
                          <a:pt x="0" y="565457"/>
                          <a:pt x="0" y="550718"/>
                        </a:cubicBezTo>
                        <a:lnTo>
                          <a:pt x="0" y="262391"/>
                        </a:lnTo>
                        <a:cubicBezTo>
                          <a:pt x="0" y="247652"/>
                          <a:pt x="11994" y="235677"/>
                          <a:pt x="25833" y="235677"/>
                        </a:cubicBezTo>
                        <a:close/>
                        <a:moveTo>
                          <a:pt x="297075" y="158450"/>
                        </a:moveTo>
                        <a:cubicBezTo>
                          <a:pt x="309956" y="161209"/>
                          <a:pt x="326516" y="165807"/>
                          <a:pt x="326516" y="181440"/>
                        </a:cubicBezTo>
                        <a:cubicBezTo>
                          <a:pt x="326516" y="197992"/>
                          <a:pt x="310876" y="204429"/>
                          <a:pt x="297075" y="205349"/>
                        </a:cubicBezTo>
                        <a:close/>
                        <a:moveTo>
                          <a:pt x="282280" y="81074"/>
                        </a:moveTo>
                        <a:lnTo>
                          <a:pt x="282280" y="124274"/>
                        </a:lnTo>
                        <a:cubicBezTo>
                          <a:pt x="264736" y="120597"/>
                          <a:pt x="255502" y="113244"/>
                          <a:pt x="255502" y="101295"/>
                        </a:cubicBezTo>
                        <a:cubicBezTo>
                          <a:pt x="255502" y="91185"/>
                          <a:pt x="265659" y="81993"/>
                          <a:pt x="282280" y="81074"/>
                        </a:cubicBezTo>
                        <a:close/>
                        <a:moveTo>
                          <a:pt x="289621" y="35910"/>
                        </a:moveTo>
                        <a:cubicBezTo>
                          <a:pt x="285010" y="35910"/>
                          <a:pt x="282244" y="40514"/>
                          <a:pt x="282244" y="44197"/>
                        </a:cubicBezTo>
                        <a:lnTo>
                          <a:pt x="282244" y="57087"/>
                        </a:lnTo>
                        <a:cubicBezTo>
                          <a:pt x="252734" y="58008"/>
                          <a:pt x="225069" y="74582"/>
                          <a:pt x="225069" y="106808"/>
                        </a:cubicBezTo>
                        <a:cubicBezTo>
                          <a:pt x="225069" y="133510"/>
                          <a:pt x="247201" y="149163"/>
                          <a:pt x="282244" y="155609"/>
                        </a:cubicBezTo>
                        <a:lnTo>
                          <a:pt x="282244" y="205330"/>
                        </a:lnTo>
                        <a:cubicBezTo>
                          <a:pt x="242590" y="203488"/>
                          <a:pt x="263800" y="170341"/>
                          <a:pt x="237057" y="170341"/>
                        </a:cubicBezTo>
                        <a:cubicBezTo>
                          <a:pt x="227835" y="170341"/>
                          <a:pt x="222302" y="175865"/>
                          <a:pt x="222302" y="185994"/>
                        </a:cubicBezTo>
                        <a:cubicBezTo>
                          <a:pt x="222302" y="204409"/>
                          <a:pt x="241668" y="228349"/>
                          <a:pt x="282244" y="229269"/>
                        </a:cubicBezTo>
                        <a:lnTo>
                          <a:pt x="282244" y="244002"/>
                        </a:lnTo>
                        <a:cubicBezTo>
                          <a:pt x="282244" y="248605"/>
                          <a:pt x="285010" y="252288"/>
                          <a:pt x="289621" y="252288"/>
                        </a:cubicBezTo>
                        <a:cubicBezTo>
                          <a:pt x="293310" y="252288"/>
                          <a:pt x="296999" y="248605"/>
                          <a:pt x="296999" y="244002"/>
                        </a:cubicBezTo>
                        <a:lnTo>
                          <a:pt x="296999" y="229269"/>
                        </a:lnTo>
                        <a:cubicBezTo>
                          <a:pt x="332042" y="227428"/>
                          <a:pt x="356018" y="210854"/>
                          <a:pt x="356018" y="179548"/>
                        </a:cubicBezTo>
                        <a:cubicBezTo>
                          <a:pt x="356018" y="142718"/>
                          <a:pt x="328353" y="133510"/>
                          <a:pt x="296999" y="126144"/>
                        </a:cubicBezTo>
                        <a:lnTo>
                          <a:pt x="296999" y="81027"/>
                        </a:lnTo>
                        <a:cubicBezTo>
                          <a:pt x="322820" y="81948"/>
                          <a:pt x="322820" y="106808"/>
                          <a:pt x="338497" y="106808"/>
                        </a:cubicBezTo>
                        <a:cubicBezTo>
                          <a:pt x="346796" y="106808"/>
                          <a:pt x="353252" y="101284"/>
                          <a:pt x="353252" y="92076"/>
                        </a:cubicBezTo>
                        <a:cubicBezTo>
                          <a:pt x="353252" y="69057"/>
                          <a:pt x="315442" y="57087"/>
                          <a:pt x="296999" y="57087"/>
                        </a:cubicBezTo>
                        <a:lnTo>
                          <a:pt x="296999" y="44197"/>
                        </a:lnTo>
                        <a:cubicBezTo>
                          <a:pt x="296999" y="40514"/>
                          <a:pt x="293310" y="35910"/>
                          <a:pt x="289621" y="35910"/>
                        </a:cubicBezTo>
                        <a:close/>
                        <a:moveTo>
                          <a:pt x="288699" y="0"/>
                        </a:moveTo>
                        <a:cubicBezTo>
                          <a:pt x="368929" y="0"/>
                          <a:pt x="433481" y="64453"/>
                          <a:pt x="433481" y="144559"/>
                        </a:cubicBezTo>
                        <a:cubicBezTo>
                          <a:pt x="433481" y="223745"/>
                          <a:pt x="368929" y="288198"/>
                          <a:pt x="288699" y="288198"/>
                        </a:cubicBezTo>
                        <a:cubicBezTo>
                          <a:pt x="209392" y="288198"/>
                          <a:pt x="144839" y="223745"/>
                          <a:pt x="144839" y="144559"/>
                        </a:cubicBezTo>
                        <a:cubicBezTo>
                          <a:pt x="144839" y="64453"/>
                          <a:pt x="209392" y="0"/>
                          <a:pt x="288699" y="0"/>
                        </a:cubicBezTo>
                        <a:close/>
                      </a:path>
                    </a:pathLst>
                  </a:custGeom>
                  <a:solidFill>
                    <a:srgbClr val="0070C0"/>
                  </a:solidFill>
                  <a:ln>
                    <a:noFill/>
                  </a:ln>
                </p:spPr>
              </p:sp>
            </p:grpSp>
          </p:grpSp>
        </p:grpSp>
        <p:grpSp>
          <p:nvGrpSpPr>
            <p:cNvPr id="81" name="组合 80"/>
            <p:cNvGrpSpPr/>
            <p:nvPr/>
          </p:nvGrpSpPr>
          <p:grpSpPr>
            <a:xfrm>
              <a:off x="10632" y="7944"/>
              <a:ext cx="1500" cy="1113"/>
              <a:chOff x="5961444" y="1763817"/>
              <a:chExt cx="952500" cy="706881"/>
            </a:xfrm>
            <a:scene3d>
              <a:camera prst="isometricOffAxis2Left">
                <a:rot lat="2416139" lon="18904371" rev="21460019"/>
              </a:camera>
              <a:lightRig rig="threePt" dir="t"/>
            </a:scene3d>
          </p:grpSpPr>
          <p:sp>
            <p:nvSpPr>
              <p:cNvPr id="82" name="文本框 81"/>
              <p:cNvSpPr txBox="1"/>
              <p:nvPr/>
            </p:nvSpPr>
            <p:spPr>
              <a:xfrm flipH="1">
                <a:off x="5961444" y="1763817"/>
                <a:ext cx="95250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3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</a:rPr>
                  <a:t>02</a:t>
                </a:r>
                <a:endPara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  <p:sp>
            <p:nvSpPr>
              <p:cNvPr id="83" name="文本框 82"/>
              <p:cNvSpPr txBox="1"/>
              <p:nvPr/>
            </p:nvSpPr>
            <p:spPr>
              <a:xfrm flipH="1">
                <a:off x="5961444" y="2162921"/>
                <a:ext cx="9525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cs"/>
                  </a:rPr>
                  <a:t>STEP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cs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/>
        </p:nvSpPr>
        <p:spPr>
          <a:xfrm>
            <a:off x="0" y="3397145"/>
            <a:ext cx="11130138" cy="3460855"/>
          </a:xfrm>
          <a:custGeom>
            <a:avLst/>
            <a:gdLst>
              <a:gd name="connsiteX0" fmla="*/ 9243469 w 12685497"/>
              <a:gd name="connsiteY0" fmla="*/ 0 h 4199869"/>
              <a:gd name="connsiteX1" fmla="*/ 12496120 w 12685497"/>
              <a:gd name="connsiteY1" fmla="*/ 435353 h 4199869"/>
              <a:gd name="connsiteX2" fmla="*/ 12685497 w 12685497"/>
              <a:gd name="connsiteY2" fmla="*/ 489931 h 4199869"/>
              <a:gd name="connsiteX3" fmla="*/ 12685497 w 12685497"/>
              <a:gd name="connsiteY3" fmla="*/ 4199869 h 4199869"/>
              <a:gd name="connsiteX4" fmla="*/ 0 w 12685497"/>
              <a:gd name="connsiteY4" fmla="*/ 4199869 h 4199869"/>
              <a:gd name="connsiteX5" fmla="*/ 152681 w 12685497"/>
              <a:gd name="connsiteY5" fmla="*/ 4023609 h 4199869"/>
              <a:gd name="connsiteX6" fmla="*/ 9243469 w 12685497"/>
              <a:gd name="connsiteY6" fmla="*/ 0 h 4199869"/>
              <a:gd name="connsiteX0-1" fmla="*/ 12685497 w 12776937"/>
              <a:gd name="connsiteY0-2" fmla="*/ 4199869 h 4291309"/>
              <a:gd name="connsiteX1-3" fmla="*/ 0 w 12776937"/>
              <a:gd name="connsiteY1-4" fmla="*/ 4199869 h 4291309"/>
              <a:gd name="connsiteX2-5" fmla="*/ 152681 w 12776937"/>
              <a:gd name="connsiteY2-6" fmla="*/ 4023609 h 4291309"/>
              <a:gd name="connsiteX3-7" fmla="*/ 9243469 w 12776937"/>
              <a:gd name="connsiteY3-8" fmla="*/ 0 h 4291309"/>
              <a:gd name="connsiteX4-9" fmla="*/ 12496120 w 12776937"/>
              <a:gd name="connsiteY4-10" fmla="*/ 435353 h 4291309"/>
              <a:gd name="connsiteX5-11" fmla="*/ 12685497 w 12776937"/>
              <a:gd name="connsiteY5-12" fmla="*/ 489931 h 4291309"/>
              <a:gd name="connsiteX6-13" fmla="*/ 12776937 w 12776937"/>
              <a:gd name="connsiteY6-14" fmla="*/ 4291309 h 4291309"/>
              <a:gd name="connsiteX0-15" fmla="*/ 12685497 w 12685497"/>
              <a:gd name="connsiteY0-16" fmla="*/ 4199869 h 4199869"/>
              <a:gd name="connsiteX1-17" fmla="*/ 0 w 12685497"/>
              <a:gd name="connsiteY1-18" fmla="*/ 4199869 h 4199869"/>
              <a:gd name="connsiteX2-19" fmla="*/ 152681 w 12685497"/>
              <a:gd name="connsiteY2-20" fmla="*/ 4023609 h 4199869"/>
              <a:gd name="connsiteX3-21" fmla="*/ 9243469 w 12685497"/>
              <a:gd name="connsiteY3-22" fmla="*/ 0 h 4199869"/>
              <a:gd name="connsiteX4-23" fmla="*/ 12496120 w 12685497"/>
              <a:gd name="connsiteY4-24" fmla="*/ 435353 h 4199869"/>
              <a:gd name="connsiteX5-25" fmla="*/ 12685497 w 12685497"/>
              <a:gd name="connsiteY5-26" fmla="*/ 489931 h 4199869"/>
              <a:gd name="connsiteX0-27" fmla="*/ 0 w 12685497"/>
              <a:gd name="connsiteY0-28" fmla="*/ 4199869 h 4199869"/>
              <a:gd name="connsiteX1-29" fmla="*/ 152681 w 12685497"/>
              <a:gd name="connsiteY1-30" fmla="*/ 4023609 h 4199869"/>
              <a:gd name="connsiteX2-31" fmla="*/ 9243469 w 12685497"/>
              <a:gd name="connsiteY2-32" fmla="*/ 0 h 4199869"/>
              <a:gd name="connsiteX3-33" fmla="*/ 12496120 w 12685497"/>
              <a:gd name="connsiteY3-34" fmla="*/ 435353 h 4199869"/>
              <a:gd name="connsiteX4-35" fmla="*/ 12685497 w 12685497"/>
              <a:gd name="connsiteY4-36" fmla="*/ 489931 h 4199869"/>
              <a:gd name="connsiteX0-37" fmla="*/ 0 w 12496120"/>
              <a:gd name="connsiteY0-38" fmla="*/ 4199869 h 4199869"/>
              <a:gd name="connsiteX1-39" fmla="*/ 152681 w 12496120"/>
              <a:gd name="connsiteY1-40" fmla="*/ 4023609 h 4199869"/>
              <a:gd name="connsiteX2-41" fmla="*/ 9243469 w 12496120"/>
              <a:gd name="connsiteY2-42" fmla="*/ 0 h 4199869"/>
              <a:gd name="connsiteX3-43" fmla="*/ 12496120 w 12496120"/>
              <a:gd name="connsiteY3-44" fmla="*/ 435353 h 4199869"/>
              <a:gd name="connsiteX0-45" fmla="*/ 0 w 11935681"/>
              <a:gd name="connsiteY0-46" fmla="*/ 4211617 h 4211617"/>
              <a:gd name="connsiteX1-47" fmla="*/ 152681 w 11935681"/>
              <a:gd name="connsiteY1-48" fmla="*/ 4035357 h 4211617"/>
              <a:gd name="connsiteX2-49" fmla="*/ 9243469 w 11935681"/>
              <a:gd name="connsiteY2-50" fmla="*/ 11748 h 4211617"/>
              <a:gd name="connsiteX3-51" fmla="*/ 11935681 w 11935681"/>
              <a:gd name="connsiteY3-52" fmla="*/ 211127 h 4211617"/>
              <a:gd name="connsiteX0-53" fmla="*/ 0 w 11935681"/>
              <a:gd name="connsiteY0-54" fmla="*/ 4200735 h 4200735"/>
              <a:gd name="connsiteX1-55" fmla="*/ 152681 w 11935681"/>
              <a:gd name="connsiteY1-56" fmla="*/ 4024475 h 4200735"/>
              <a:gd name="connsiteX2-57" fmla="*/ 9243469 w 11935681"/>
              <a:gd name="connsiteY2-58" fmla="*/ 866 h 4200735"/>
              <a:gd name="connsiteX3-59" fmla="*/ 11935681 w 11935681"/>
              <a:gd name="connsiteY3-60" fmla="*/ 200245 h 4200735"/>
              <a:gd name="connsiteX0-61" fmla="*/ 0 w 11935681"/>
              <a:gd name="connsiteY0-62" fmla="*/ 4199869 h 4199869"/>
              <a:gd name="connsiteX1-63" fmla="*/ 152681 w 11935681"/>
              <a:gd name="connsiteY1-64" fmla="*/ 4023609 h 4199869"/>
              <a:gd name="connsiteX2-65" fmla="*/ 9243469 w 11935681"/>
              <a:gd name="connsiteY2-66" fmla="*/ 0 h 4199869"/>
              <a:gd name="connsiteX3-67" fmla="*/ 11935681 w 11935681"/>
              <a:gd name="connsiteY3-68" fmla="*/ 199379 h 4199869"/>
              <a:gd name="connsiteX0-69" fmla="*/ 0 w 11935681"/>
              <a:gd name="connsiteY0-70" fmla="*/ 4199869 h 4199869"/>
              <a:gd name="connsiteX1-71" fmla="*/ 152681 w 11935681"/>
              <a:gd name="connsiteY1-72" fmla="*/ 4023609 h 4199869"/>
              <a:gd name="connsiteX2-73" fmla="*/ 9243469 w 11935681"/>
              <a:gd name="connsiteY2-74" fmla="*/ 0 h 4199869"/>
              <a:gd name="connsiteX3-75" fmla="*/ 11935681 w 11935681"/>
              <a:gd name="connsiteY3-76" fmla="*/ 199379 h 41998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935681" h="4199869">
                <a:moveTo>
                  <a:pt x="0" y="4199869"/>
                </a:moveTo>
                <a:lnTo>
                  <a:pt x="152681" y="4023609"/>
                </a:lnTo>
                <a:cubicBezTo>
                  <a:pt x="2399260" y="1551823"/>
                  <a:pt x="5640141" y="0"/>
                  <a:pt x="9243469" y="0"/>
                </a:cubicBezTo>
                <a:cubicBezTo>
                  <a:pt x="10369509" y="0"/>
                  <a:pt x="11128060" y="81170"/>
                  <a:pt x="11935681" y="199379"/>
                </a:cubicBezTo>
              </a:path>
            </a:pathLst>
          </a:custGeom>
          <a:noFill/>
          <a:ln w="3175">
            <a:solidFill>
              <a:srgbClr val="2959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Freeform 77"/>
          <p:cNvSpPr>
            <a:spLocks noEditPoints="1"/>
          </p:cNvSpPr>
          <p:nvPr/>
        </p:nvSpPr>
        <p:spPr bwMode="auto">
          <a:xfrm rot="20059047" flipH="1">
            <a:off x="11164876" y="3277236"/>
            <a:ext cx="628276" cy="303528"/>
          </a:xfrm>
          <a:custGeom>
            <a:avLst/>
            <a:gdLst>
              <a:gd name="T0" fmla="*/ 316 w 344"/>
              <a:gd name="T1" fmla="*/ 44 h 174"/>
              <a:gd name="T2" fmla="*/ 344 w 344"/>
              <a:gd name="T3" fmla="*/ 52 h 174"/>
              <a:gd name="T4" fmla="*/ 299 w 344"/>
              <a:gd name="T5" fmla="*/ 34 h 174"/>
              <a:gd name="T6" fmla="*/ 322 w 344"/>
              <a:gd name="T7" fmla="*/ 30 h 174"/>
              <a:gd name="T8" fmla="*/ 297 w 344"/>
              <a:gd name="T9" fmla="*/ 26 h 174"/>
              <a:gd name="T10" fmla="*/ 267 w 344"/>
              <a:gd name="T11" fmla="*/ 59 h 174"/>
              <a:gd name="T12" fmla="*/ 235 w 344"/>
              <a:gd name="T13" fmla="*/ 65 h 174"/>
              <a:gd name="T14" fmla="*/ 32 w 344"/>
              <a:gd name="T15" fmla="*/ 68 h 174"/>
              <a:gd name="T16" fmla="*/ 33 w 344"/>
              <a:gd name="T17" fmla="*/ 81 h 174"/>
              <a:gd name="T18" fmla="*/ 0 w 344"/>
              <a:gd name="T19" fmla="*/ 96 h 174"/>
              <a:gd name="T20" fmla="*/ 129 w 344"/>
              <a:gd name="T21" fmla="*/ 108 h 174"/>
              <a:gd name="T22" fmla="*/ 126 w 344"/>
              <a:gd name="T23" fmla="*/ 99 h 174"/>
              <a:gd name="T24" fmla="*/ 259 w 344"/>
              <a:gd name="T25" fmla="*/ 174 h 174"/>
              <a:gd name="T26" fmla="*/ 214 w 344"/>
              <a:gd name="T27" fmla="*/ 108 h 174"/>
              <a:gd name="T28" fmla="*/ 232 w 344"/>
              <a:gd name="T29" fmla="*/ 97 h 174"/>
              <a:gd name="T30" fmla="*/ 276 w 344"/>
              <a:gd name="T31" fmla="*/ 104 h 174"/>
              <a:gd name="T32" fmla="*/ 300 w 344"/>
              <a:gd name="T33" fmla="*/ 80 h 174"/>
              <a:gd name="T34" fmla="*/ 223 w 344"/>
              <a:gd name="T35" fmla="*/ 78 h 174"/>
              <a:gd name="T36" fmla="*/ 216 w 344"/>
              <a:gd name="T37" fmla="*/ 78 h 174"/>
              <a:gd name="T38" fmla="*/ 83 w 344"/>
              <a:gd name="T39" fmla="*/ 74 h 174"/>
              <a:gd name="T40" fmla="*/ 83 w 344"/>
              <a:gd name="T41" fmla="*/ 81 h 174"/>
              <a:gd name="T42" fmla="*/ 83 w 344"/>
              <a:gd name="T43" fmla="*/ 74 h 174"/>
              <a:gd name="T44" fmla="*/ 74 w 344"/>
              <a:gd name="T45" fmla="*/ 78 h 174"/>
              <a:gd name="T46" fmla="*/ 67 w 344"/>
              <a:gd name="T47" fmla="*/ 78 h 174"/>
              <a:gd name="T48" fmla="*/ 95 w 344"/>
              <a:gd name="T49" fmla="*/ 74 h 174"/>
              <a:gd name="T50" fmla="*/ 95 w 344"/>
              <a:gd name="T51" fmla="*/ 81 h 174"/>
              <a:gd name="T52" fmla="*/ 95 w 344"/>
              <a:gd name="T53" fmla="*/ 74 h 174"/>
              <a:gd name="T54" fmla="*/ 111 w 344"/>
              <a:gd name="T55" fmla="*/ 78 h 174"/>
              <a:gd name="T56" fmla="*/ 104 w 344"/>
              <a:gd name="T57" fmla="*/ 78 h 174"/>
              <a:gd name="T58" fmla="*/ 120 w 344"/>
              <a:gd name="T59" fmla="*/ 74 h 174"/>
              <a:gd name="T60" fmla="*/ 120 w 344"/>
              <a:gd name="T61" fmla="*/ 81 h 174"/>
              <a:gd name="T62" fmla="*/ 120 w 344"/>
              <a:gd name="T63" fmla="*/ 74 h 174"/>
              <a:gd name="T64" fmla="*/ 136 w 344"/>
              <a:gd name="T65" fmla="*/ 78 h 174"/>
              <a:gd name="T66" fmla="*/ 129 w 344"/>
              <a:gd name="T67" fmla="*/ 78 h 174"/>
              <a:gd name="T68" fmla="*/ 145 w 344"/>
              <a:gd name="T69" fmla="*/ 74 h 174"/>
              <a:gd name="T70" fmla="*/ 145 w 344"/>
              <a:gd name="T71" fmla="*/ 81 h 174"/>
              <a:gd name="T72" fmla="*/ 145 w 344"/>
              <a:gd name="T73" fmla="*/ 74 h 174"/>
              <a:gd name="T74" fmla="*/ 161 w 344"/>
              <a:gd name="T75" fmla="*/ 78 h 174"/>
              <a:gd name="T76" fmla="*/ 154 w 344"/>
              <a:gd name="T77" fmla="*/ 78 h 174"/>
              <a:gd name="T78" fmla="*/ 170 w 344"/>
              <a:gd name="T79" fmla="*/ 74 h 174"/>
              <a:gd name="T80" fmla="*/ 170 w 344"/>
              <a:gd name="T81" fmla="*/ 81 h 174"/>
              <a:gd name="T82" fmla="*/ 170 w 344"/>
              <a:gd name="T83" fmla="*/ 74 h 174"/>
              <a:gd name="T84" fmla="*/ 186 w 344"/>
              <a:gd name="T85" fmla="*/ 78 h 174"/>
              <a:gd name="T86" fmla="*/ 179 w 344"/>
              <a:gd name="T87" fmla="*/ 78 h 174"/>
              <a:gd name="T88" fmla="*/ 195 w 344"/>
              <a:gd name="T89" fmla="*/ 74 h 174"/>
              <a:gd name="T90" fmla="*/ 195 w 344"/>
              <a:gd name="T91" fmla="*/ 81 h 174"/>
              <a:gd name="T92" fmla="*/ 195 w 344"/>
              <a:gd name="T93" fmla="*/ 74 h 174"/>
              <a:gd name="T94" fmla="*/ 211 w 344"/>
              <a:gd name="T95" fmla="*/ 78 h 174"/>
              <a:gd name="T96" fmla="*/ 204 w 344"/>
              <a:gd name="T97" fmla="*/ 78 h 174"/>
              <a:gd name="T98" fmla="*/ 235 w 344"/>
              <a:gd name="T99" fmla="*/ 100 h 174"/>
              <a:gd name="T100" fmla="*/ 275 w 344"/>
              <a:gd name="T101" fmla="*/ 107 h 174"/>
              <a:gd name="T102" fmla="*/ 235 w 344"/>
              <a:gd name="T103" fmla="*/ 114 h 174"/>
              <a:gd name="T104" fmla="*/ 43 w 344"/>
              <a:gd name="T105" fmla="*/ 81 h 174"/>
              <a:gd name="T106" fmla="*/ 39 w 344"/>
              <a:gd name="T107" fmla="*/ 70 h 174"/>
              <a:gd name="T108" fmla="*/ 43 w 344"/>
              <a:gd name="T109" fmla="*/ 81 h 174"/>
              <a:gd name="T110" fmla="*/ 54 w 344"/>
              <a:gd name="T111" fmla="*/ 70 h 174"/>
              <a:gd name="T112" fmla="*/ 45 w 344"/>
              <a:gd name="T113" fmla="*/ 81 h 174"/>
              <a:gd name="T114" fmla="*/ 129 w 344"/>
              <a:gd name="T115" fmla="*/ 60 h 174"/>
              <a:gd name="T116" fmla="*/ 239 w 344"/>
              <a:gd name="T117" fmla="*/ 4 h 174"/>
              <a:gd name="T118" fmla="*/ 212 w 344"/>
              <a:gd name="T119" fmla="*/ 60 h 174"/>
              <a:gd name="T120" fmla="*/ 305 w 344"/>
              <a:gd name="T121" fmla="*/ 23 h 174"/>
              <a:gd name="T122" fmla="*/ 333 w 344"/>
              <a:gd name="T123" fmla="*/ 10 h 174"/>
              <a:gd name="T124" fmla="*/ 305 w 344"/>
              <a:gd name="T125" fmla="*/ 23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44" h="174">
                <a:moveTo>
                  <a:pt x="300" y="80"/>
                </a:moveTo>
                <a:cubicBezTo>
                  <a:pt x="304" y="72"/>
                  <a:pt x="311" y="56"/>
                  <a:pt x="316" y="44"/>
                </a:cubicBezTo>
                <a:cubicBezTo>
                  <a:pt x="335" y="55"/>
                  <a:pt x="335" y="55"/>
                  <a:pt x="335" y="55"/>
                </a:cubicBezTo>
                <a:cubicBezTo>
                  <a:pt x="344" y="52"/>
                  <a:pt x="344" y="52"/>
                  <a:pt x="344" y="52"/>
                </a:cubicBezTo>
                <a:cubicBezTo>
                  <a:pt x="320" y="34"/>
                  <a:pt x="320" y="34"/>
                  <a:pt x="320" y="34"/>
                </a:cubicBezTo>
                <a:cubicBezTo>
                  <a:pt x="299" y="34"/>
                  <a:pt x="299" y="34"/>
                  <a:pt x="299" y="34"/>
                </a:cubicBezTo>
                <a:cubicBezTo>
                  <a:pt x="299" y="32"/>
                  <a:pt x="299" y="32"/>
                  <a:pt x="299" y="32"/>
                </a:cubicBezTo>
                <a:cubicBezTo>
                  <a:pt x="322" y="30"/>
                  <a:pt x="322" y="30"/>
                  <a:pt x="322" y="30"/>
                </a:cubicBezTo>
                <a:cubicBezTo>
                  <a:pt x="324" y="27"/>
                  <a:pt x="324" y="26"/>
                  <a:pt x="324" y="26"/>
                </a:cubicBezTo>
                <a:cubicBezTo>
                  <a:pt x="297" y="26"/>
                  <a:pt x="297" y="26"/>
                  <a:pt x="297" y="26"/>
                </a:cubicBezTo>
                <a:cubicBezTo>
                  <a:pt x="269" y="61"/>
                  <a:pt x="269" y="61"/>
                  <a:pt x="269" y="61"/>
                </a:cubicBezTo>
                <a:cubicBezTo>
                  <a:pt x="269" y="60"/>
                  <a:pt x="268" y="60"/>
                  <a:pt x="267" y="59"/>
                </a:cubicBezTo>
                <a:cubicBezTo>
                  <a:pt x="256" y="59"/>
                  <a:pt x="245" y="59"/>
                  <a:pt x="235" y="59"/>
                </a:cubicBezTo>
                <a:cubicBezTo>
                  <a:pt x="235" y="65"/>
                  <a:pt x="235" y="65"/>
                  <a:pt x="235" y="65"/>
                </a:cubicBezTo>
                <a:cubicBezTo>
                  <a:pt x="41" y="65"/>
                  <a:pt x="41" y="65"/>
                  <a:pt x="41" y="65"/>
                </a:cubicBezTo>
                <a:cubicBezTo>
                  <a:pt x="38" y="65"/>
                  <a:pt x="35" y="66"/>
                  <a:pt x="32" y="68"/>
                </a:cubicBezTo>
                <a:cubicBezTo>
                  <a:pt x="34" y="69"/>
                  <a:pt x="35" y="69"/>
                  <a:pt x="37" y="70"/>
                </a:cubicBezTo>
                <a:cubicBezTo>
                  <a:pt x="33" y="81"/>
                  <a:pt x="33" y="81"/>
                  <a:pt x="33" y="81"/>
                </a:cubicBezTo>
                <a:cubicBezTo>
                  <a:pt x="30" y="80"/>
                  <a:pt x="27" y="78"/>
                  <a:pt x="25" y="76"/>
                </a:cubicBezTo>
                <a:cubicBezTo>
                  <a:pt x="10" y="81"/>
                  <a:pt x="1" y="86"/>
                  <a:pt x="0" y="96"/>
                </a:cubicBezTo>
                <a:cubicBezTo>
                  <a:pt x="2" y="104"/>
                  <a:pt x="18" y="107"/>
                  <a:pt x="41" y="108"/>
                </a:cubicBezTo>
                <a:cubicBezTo>
                  <a:pt x="129" y="108"/>
                  <a:pt x="129" y="108"/>
                  <a:pt x="129" y="108"/>
                </a:cubicBezTo>
                <a:cubicBezTo>
                  <a:pt x="123" y="100"/>
                  <a:pt x="123" y="100"/>
                  <a:pt x="123" y="100"/>
                </a:cubicBezTo>
                <a:cubicBezTo>
                  <a:pt x="126" y="99"/>
                  <a:pt x="126" y="99"/>
                  <a:pt x="126" y="99"/>
                </a:cubicBezTo>
                <a:cubicBezTo>
                  <a:pt x="223" y="174"/>
                  <a:pt x="223" y="174"/>
                  <a:pt x="223" y="174"/>
                </a:cubicBezTo>
                <a:cubicBezTo>
                  <a:pt x="259" y="174"/>
                  <a:pt x="259" y="174"/>
                  <a:pt x="259" y="174"/>
                </a:cubicBezTo>
                <a:cubicBezTo>
                  <a:pt x="215" y="123"/>
                  <a:pt x="215" y="123"/>
                  <a:pt x="215" y="123"/>
                </a:cubicBezTo>
                <a:cubicBezTo>
                  <a:pt x="214" y="108"/>
                  <a:pt x="214" y="108"/>
                  <a:pt x="214" y="108"/>
                </a:cubicBezTo>
                <a:cubicBezTo>
                  <a:pt x="232" y="108"/>
                  <a:pt x="232" y="108"/>
                  <a:pt x="232" y="108"/>
                </a:cubicBezTo>
                <a:cubicBezTo>
                  <a:pt x="232" y="97"/>
                  <a:pt x="232" y="97"/>
                  <a:pt x="232" y="97"/>
                </a:cubicBezTo>
                <a:cubicBezTo>
                  <a:pt x="244" y="97"/>
                  <a:pt x="256" y="97"/>
                  <a:pt x="268" y="97"/>
                </a:cubicBezTo>
                <a:cubicBezTo>
                  <a:pt x="271" y="98"/>
                  <a:pt x="274" y="100"/>
                  <a:pt x="276" y="104"/>
                </a:cubicBezTo>
                <a:cubicBezTo>
                  <a:pt x="288" y="101"/>
                  <a:pt x="299" y="97"/>
                  <a:pt x="309" y="88"/>
                </a:cubicBezTo>
                <a:cubicBezTo>
                  <a:pt x="306" y="85"/>
                  <a:pt x="304" y="82"/>
                  <a:pt x="300" y="80"/>
                </a:cubicBezTo>
                <a:close/>
                <a:moveTo>
                  <a:pt x="220" y="74"/>
                </a:moveTo>
                <a:cubicBezTo>
                  <a:pt x="222" y="74"/>
                  <a:pt x="223" y="76"/>
                  <a:pt x="223" y="78"/>
                </a:cubicBezTo>
                <a:cubicBezTo>
                  <a:pt x="223" y="80"/>
                  <a:pt x="222" y="81"/>
                  <a:pt x="220" y="81"/>
                </a:cubicBezTo>
                <a:cubicBezTo>
                  <a:pt x="218" y="81"/>
                  <a:pt x="216" y="80"/>
                  <a:pt x="216" y="78"/>
                </a:cubicBezTo>
                <a:cubicBezTo>
                  <a:pt x="216" y="76"/>
                  <a:pt x="218" y="74"/>
                  <a:pt x="220" y="74"/>
                </a:cubicBezTo>
                <a:close/>
                <a:moveTo>
                  <a:pt x="83" y="74"/>
                </a:moveTo>
                <a:cubicBezTo>
                  <a:pt x="85" y="74"/>
                  <a:pt x="86" y="76"/>
                  <a:pt x="86" y="78"/>
                </a:cubicBezTo>
                <a:cubicBezTo>
                  <a:pt x="86" y="80"/>
                  <a:pt x="85" y="81"/>
                  <a:pt x="83" y="81"/>
                </a:cubicBezTo>
                <a:cubicBezTo>
                  <a:pt x="81" y="81"/>
                  <a:pt x="79" y="80"/>
                  <a:pt x="79" y="78"/>
                </a:cubicBezTo>
                <a:cubicBezTo>
                  <a:pt x="79" y="76"/>
                  <a:pt x="81" y="74"/>
                  <a:pt x="83" y="74"/>
                </a:cubicBezTo>
                <a:close/>
                <a:moveTo>
                  <a:pt x="70" y="74"/>
                </a:moveTo>
                <a:cubicBezTo>
                  <a:pt x="72" y="74"/>
                  <a:pt x="74" y="76"/>
                  <a:pt x="74" y="78"/>
                </a:cubicBezTo>
                <a:cubicBezTo>
                  <a:pt x="74" y="80"/>
                  <a:pt x="72" y="81"/>
                  <a:pt x="70" y="81"/>
                </a:cubicBezTo>
                <a:cubicBezTo>
                  <a:pt x="68" y="81"/>
                  <a:pt x="67" y="80"/>
                  <a:pt x="67" y="78"/>
                </a:cubicBezTo>
                <a:cubicBezTo>
                  <a:pt x="67" y="76"/>
                  <a:pt x="68" y="74"/>
                  <a:pt x="70" y="74"/>
                </a:cubicBezTo>
                <a:close/>
                <a:moveTo>
                  <a:pt x="95" y="74"/>
                </a:moveTo>
                <a:cubicBezTo>
                  <a:pt x="97" y="74"/>
                  <a:pt x="99" y="76"/>
                  <a:pt x="99" y="78"/>
                </a:cubicBezTo>
                <a:cubicBezTo>
                  <a:pt x="99" y="80"/>
                  <a:pt x="97" y="81"/>
                  <a:pt x="95" y="81"/>
                </a:cubicBezTo>
                <a:cubicBezTo>
                  <a:pt x="93" y="81"/>
                  <a:pt x="92" y="80"/>
                  <a:pt x="92" y="78"/>
                </a:cubicBezTo>
                <a:cubicBezTo>
                  <a:pt x="92" y="76"/>
                  <a:pt x="93" y="74"/>
                  <a:pt x="95" y="74"/>
                </a:cubicBezTo>
                <a:close/>
                <a:moveTo>
                  <a:pt x="108" y="74"/>
                </a:moveTo>
                <a:cubicBezTo>
                  <a:pt x="110" y="74"/>
                  <a:pt x="111" y="76"/>
                  <a:pt x="111" y="78"/>
                </a:cubicBezTo>
                <a:cubicBezTo>
                  <a:pt x="111" y="80"/>
                  <a:pt x="110" y="81"/>
                  <a:pt x="108" y="81"/>
                </a:cubicBezTo>
                <a:cubicBezTo>
                  <a:pt x="106" y="81"/>
                  <a:pt x="104" y="80"/>
                  <a:pt x="104" y="78"/>
                </a:cubicBezTo>
                <a:cubicBezTo>
                  <a:pt x="104" y="76"/>
                  <a:pt x="106" y="74"/>
                  <a:pt x="108" y="74"/>
                </a:cubicBezTo>
                <a:close/>
                <a:moveTo>
                  <a:pt x="120" y="74"/>
                </a:moveTo>
                <a:cubicBezTo>
                  <a:pt x="122" y="74"/>
                  <a:pt x="124" y="76"/>
                  <a:pt x="124" y="78"/>
                </a:cubicBezTo>
                <a:cubicBezTo>
                  <a:pt x="124" y="80"/>
                  <a:pt x="122" y="81"/>
                  <a:pt x="120" y="81"/>
                </a:cubicBezTo>
                <a:cubicBezTo>
                  <a:pt x="118" y="81"/>
                  <a:pt x="117" y="80"/>
                  <a:pt x="117" y="78"/>
                </a:cubicBezTo>
                <a:cubicBezTo>
                  <a:pt x="117" y="76"/>
                  <a:pt x="118" y="74"/>
                  <a:pt x="120" y="74"/>
                </a:cubicBezTo>
                <a:close/>
                <a:moveTo>
                  <a:pt x="133" y="74"/>
                </a:moveTo>
                <a:cubicBezTo>
                  <a:pt x="135" y="74"/>
                  <a:pt x="136" y="76"/>
                  <a:pt x="136" y="78"/>
                </a:cubicBezTo>
                <a:cubicBezTo>
                  <a:pt x="136" y="80"/>
                  <a:pt x="135" y="81"/>
                  <a:pt x="133" y="81"/>
                </a:cubicBezTo>
                <a:cubicBezTo>
                  <a:pt x="131" y="81"/>
                  <a:pt x="129" y="80"/>
                  <a:pt x="129" y="78"/>
                </a:cubicBezTo>
                <a:cubicBezTo>
                  <a:pt x="129" y="76"/>
                  <a:pt x="131" y="74"/>
                  <a:pt x="133" y="74"/>
                </a:cubicBezTo>
                <a:close/>
                <a:moveTo>
                  <a:pt x="145" y="74"/>
                </a:moveTo>
                <a:cubicBezTo>
                  <a:pt x="147" y="74"/>
                  <a:pt x="149" y="76"/>
                  <a:pt x="149" y="78"/>
                </a:cubicBezTo>
                <a:cubicBezTo>
                  <a:pt x="149" y="80"/>
                  <a:pt x="147" y="81"/>
                  <a:pt x="145" y="81"/>
                </a:cubicBezTo>
                <a:cubicBezTo>
                  <a:pt x="143" y="81"/>
                  <a:pt x="141" y="80"/>
                  <a:pt x="141" y="78"/>
                </a:cubicBezTo>
                <a:cubicBezTo>
                  <a:pt x="141" y="76"/>
                  <a:pt x="143" y="74"/>
                  <a:pt x="145" y="74"/>
                </a:cubicBezTo>
                <a:close/>
                <a:moveTo>
                  <a:pt x="157" y="74"/>
                </a:moveTo>
                <a:cubicBezTo>
                  <a:pt x="159" y="74"/>
                  <a:pt x="161" y="76"/>
                  <a:pt x="161" y="78"/>
                </a:cubicBezTo>
                <a:cubicBezTo>
                  <a:pt x="161" y="80"/>
                  <a:pt x="159" y="81"/>
                  <a:pt x="157" y="81"/>
                </a:cubicBezTo>
                <a:cubicBezTo>
                  <a:pt x="155" y="81"/>
                  <a:pt x="154" y="80"/>
                  <a:pt x="154" y="78"/>
                </a:cubicBezTo>
                <a:cubicBezTo>
                  <a:pt x="154" y="76"/>
                  <a:pt x="155" y="74"/>
                  <a:pt x="157" y="74"/>
                </a:cubicBezTo>
                <a:close/>
                <a:moveTo>
                  <a:pt x="170" y="74"/>
                </a:moveTo>
                <a:cubicBezTo>
                  <a:pt x="172" y="74"/>
                  <a:pt x="174" y="76"/>
                  <a:pt x="174" y="78"/>
                </a:cubicBezTo>
                <a:cubicBezTo>
                  <a:pt x="174" y="80"/>
                  <a:pt x="172" y="81"/>
                  <a:pt x="170" y="81"/>
                </a:cubicBezTo>
                <a:cubicBezTo>
                  <a:pt x="168" y="81"/>
                  <a:pt x="166" y="80"/>
                  <a:pt x="166" y="78"/>
                </a:cubicBezTo>
                <a:cubicBezTo>
                  <a:pt x="166" y="76"/>
                  <a:pt x="168" y="74"/>
                  <a:pt x="170" y="74"/>
                </a:cubicBezTo>
                <a:close/>
                <a:moveTo>
                  <a:pt x="182" y="74"/>
                </a:moveTo>
                <a:cubicBezTo>
                  <a:pt x="184" y="74"/>
                  <a:pt x="186" y="76"/>
                  <a:pt x="186" y="78"/>
                </a:cubicBezTo>
                <a:cubicBezTo>
                  <a:pt x="186" y="80"/>
                  <a:pt x="184" y="81"/>
                  <a:pt x="182" y="81"/>
                </a:cubicBezTo>
                <a:cubicBezTo>
                  <a:pt x="180" y="81"/>
                  <a:pt x="179" y="80"/>
                  <a:pt x="179" y="78"/>
                </a:cubicBezTo>
                <a:cubicBezTo>
                  <a:pt x="179" y="76"/>
                  <a:pt x="180" y="74"/>
                  <a:pt x="182" y="74"/>
                </a:cubicBezTo>
                <a:close/>
                <a:moveTo>
                  <a:pt x="195" y="74"/>
                </a:moveTo>
                <a:cubicBezTo>
                  <a:pt x="197" y="74"/>
                  <a:pt x="198" y="76"/>
                  <a:pt x="198" y="78"/>
                </a:cubicBezTo>
                <a:cubicBezTo>
                  <a:pt x="198" y="80"/>
                  <a:pt x="197" y="81"/>
                  <a:pt x="195" y="81"/>
                </a:cubicBezTo>
                <a:cubicBezTo>
                  <a:pt x="193" y="81"/>
                  <a:pt x="191" y="80"/>
                  <a:pt x="191" y="78"/>
                </a:cubicBezTo>
                <a:cubicBezTo>
                  <a:pt x="191" y="76"/>
                  <a:pt x="193" y="74"/>
                  <a:pt x="195" y="74"/>
                </a:cubicBezTo>
                <a:close/>
                <a:moveTo>
                  <a:pt x="207" y="74"/>
                </a:moveTo>
                <a:cubicBezTo>
                  <a:pt x="209" y="74"/>
                  <a:pt x="211" y="76"/>
                  <a:pt x="211" y="78"/>
                </a:cubicBezTo>
                <a:cubicBezTo>
                  <a:pt x="211" y="80"/>
                  <a:pt x="209" y="81"/>
                  <a:pt x="207" y="81"/>
                </a:cubicBezTo>
                <a:cubicBezTo>
                  <a:pt x="205" y="81"/>
                  <a:pt x="204" y="80"/>
                  <a:pt x="204" y="78"/>
                </a:cubicBezTo>
                <a:cubicBezTo>
                  <a:pt x="204" y="76"/>
                  <a:pt x="205" y="74"/>
                  <a:pt x="207" y="74"/>
                </a:cubicBezTo>
                <a:close/>
                <a:moveTo>
                  <a:pt x="235" y="100"/>
                </a:moveTo>
                <a:cubicBezTo>
                  <a:pt x="246" y="100"/>
                  <a:pt x="257" y="100"/>
                  <a:pt x="267" y="100"/>
                </a:cubicBezTo>
                <a:cubicBezTo>
                  <a:pt x="270" y="101"/>
                  <a:pt x="273" y="103"/>
                  <a:pt x="275" y="107"/>
                </a:cubicBezTo>
                <a:cubicBezTo>
                  <a:pt x="273" y="110"/>
                  <a:pt x="271" y="113"/>
                  <a:pt x="267" y="114"/>
                </a:cubicBezTo>
                <a:cubicBezTo>
                  <a:pt x="257" y="114"/>
                  <a:pt x="246" y="114"/>
                  <a:pt x="235" y="114"/>
                </a:cubicBezTo>
                <a:cubicBezTo>
                  <a:pt x="235" y="109"/>
                  <a:pt x="235" y="104"/>
                  <a:pt x="235" y="100"/>
                </a:cubicBezTo>
                <a:close/>
                <a:moveTo>
                  <a:pt x="43" y="81"/>
                </a:moveTo>
                <a:cubicBezTo>
                  <a:pt x="35" y="81"/>
                  <a:pt x="35" y="81"/>
                  <a:pt x="35" y="81"/>
                </a:cubicBezTo>
                <a:cubicBezTo>
                  <a:pt x="39" y="70"/>
                  <a:pt x="39" y="70"/>
                  <a:pt x="39" y="70"/>
                </a:cubicBezTo>
                <a:cubicBezTo>
                  <a:pt x="46" y="70"/>
                  <a:pt x="46" y="70"/>
                  <a:pt x="46" y="70"/>
                </a:cubicBezTo>
                <a:cubicBezTo>
                  <a:pt x="43" y="81"/>
                  <a:pt x="43" y="81"/>
                  <a:pt x="43" y="81"/>
                </a:cubicBezTo>
                <a:close/>
                <a:moveTo>
                  <a:pt x="47" y="70"/>
                </a:moveTo>
                <a:cubicBezTo>
                  <a:pt x="54" y="70"/>
                  <a:pt x="54" y="70"/>
                  <a:pt x="54" y="70"/>
                </a:cubicBezTo>
                <a:cubicBezTo>
                  <a:pt x="54" y="74"/>
                  <a:pt x="53" y="77"/>
                  <a:pt x="52" y="81"/>
                </a:cubicBezTo>
                <a:cubicBezTo>
                  <a:pt x="45" y="81"/>
                  <a:pt x="45" y="81"/>
                  <a:pt x="45" y="81"/>
                </a:cubicBezTo>
                <a:cubicBezTo>
                  <a:pt x="47" y="70"/>
                  <a:pt x="47" y="70"/>
                  <a:pt x="47" y="70"/>
                </a:cubicBezTo>
                <a:close/>
                <a:moveTo>
                  <a:pt x="129" y="60"/>
                </a:moveTo>
                <a:cubicBezTo>
                  <a:pt x="225" y="0"/>
                  <a:pt x="225" y="0"/>
                  <a:pt x="225" y="0"/>
                </a:cubicBezTo>
                <a:cubicBezTo>
                  <a:pt x="239" y="4"/>
                  <a:pt x="239" y="4"/>
                  <a:pt x="239" y="4"/>
                </a:cubicBezTo>
                <a:cubicBezTo>
                  <a:pt x="212" y="48"/>
                  <a:pt x="212" y="48"/>
                  <a:pt x="212" y="48"/>
                </a:cubicBezTo>
                <a:cubicBezTo>
                  <a:pt x="212" y="60"/>
                  <a:pt x="212" y="60"/>
                  <a:pt x="212" y="60"/>
                </a:cubicBezTo>
                <a:cubicBezTo>
                  <a:pt x="129" y="60"/>
                  <a:pt x="129" y="60"/>
                  <a:pt x="129" y="60"/>
                </a:cubicBezTo>
                <a:close/>
                <a:moveTo>
                  <a:pt x="305" y="23"/>
                </a:moveTo>
                <a:cubicBezTo>
                  <a:pt x="320" y="23"/>
                  <a:pt x="320" y="23"/>
                  <a:pt x="320" y="23"/>
                </a:cubicBezTo>
                <a:cubicBezTo>
                  <a:pt x="333" y="10"/>
                  <a:pt x="333" y="10"/>
                  <a:pt x="333" y="10"/>
                </a:cubicBezTo>
                <a:cubicBezTo>
                  <a:pt x="329" y="7"/>
                  <a:pt x="329" y="7"/>
                  <a:pt x="329" y="7"/>
                </a:cubicBezTo>
                <a:lnTo>
                  <a:pt x="305" y="23"/>
                </a:lnTo>
                <a:close/>
              </a:path>
            </a:pathLst>
          </a:custGeom>
          <a:solidFill>
            <a:srgbClr val="2959A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35794" y="2732547"/>
            <a:ext cx="2605961" cy="2152035"/>
            <a:chOff x="8818031" y="1191820"/>
            <a:chExt cx="2605961" cy="2152035"/>
          </a:xfrm>
        </p:grpSpPr>
        <p:sp>
          <p:nvSpPr>
            <p:cNvPr id="5" name="矩形 4"/>
            <p:cNvSpPr/>
            <p:nvPr/>
          </p:nvSpPr>
          <p:spPr>
            <a:xfrm>
              <a:off x="8818031" y="1191820"/>
              <a:ext cx="2600960" cy="52197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</a:bodyPr>
            <a:lstStyle/>
            <a:p>
              <a:pPr algn="ctr"/>
              <a:r>
                <a:rPr lang="zh-CN" altLang="en-US" sz="2800" spc="6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全面的信息</a:t>
              </a:r>
              <a:endParaRPr lang="zh-CN" altLang="en-US" sz="2800" spc="6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8885341" y="1775405"/>
              <a:ext cx="2538651" cy="15684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ExtraLight" panose="02020200000000000000" pitchFamily="18" charset="-122"/>
                  <a:ea typeface="思源宋体 ExtraLight" panose="02020200000000000000" pitchFamily="18" charset="-122"/>
                </a:rPr>
                <a:t>除航班、航线、城市、机场、飞机等信息外，还有疫情风险等级和时差信息。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ExtraLight" panose="02020200000000000000" pitchFamily="18" charset="-122"/>
                <a:ea typeface="思源宋体 ExtraLight" panose="02020200000000000000" pitchFamily="18" charset="-122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1843068" y="5136319"/>
            <a:ext cx="225192" cy="225192"/>
          </a:xfrm>
          <a:prstGeom prst="ellipse">
            <a:avLst/>
          </a:prstGeom>
          <a:solidFill>
            <a:schemeClr val="bg1"/>
          </a:solidFill>
          <a:ln w="76200">
            <a:solidFill>
              <a:srgbClr val="2959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008418" y="4092970"/>
            <a:ext cx="225192" cy="225192"/>
          </a:xfrm>
          <a:prstGeom prst="ellipse">
            <a:avLst/>
          </a:prstGeom>
          <a:solidFill>
            <a:schemeClr val="bg1"/>
          </a:solidFill>
          <a:ln w="76200">
            <a:solidFill>
              <a:srgbClr val="2959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2768704" y="2350162"/>
            <a:ext cx="2831465" cy="1536720"/>
            <a:chOff x="8849781" y="1885240"/>
            <a:chExt cx="2831465" cy="1536720"/>
          </a:xfrm>
        </p:grpSpPr>
        <p:sp>
          <p:nvSpPr>
            <p:cNvPr id="10" name="矩形 9"/>
            <p:cNvSpPr/>
            <p:nvPr/>
          </p:nvSpPr>
          <p:spPr>
            <a:xfrm>
              <a:off x="8849781" y="1885240"/>
              <a:ext cx="2831465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800" spc="6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多样化的航线</a:t>
              </a:r>
              <a:endParaRPr lang="zh-CN" altLang="en-US" sz="2800" spc="6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995831" y="2407230"/>
              <a:ext cx="2538651" cy="1014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ExtraLight" panose="02020200000000000000" pitchFamily="18" charset="-122"/>
                  <a:ea typeface="思源宋体 ExtraLight" panose="02020200000000000000" pitchFamily="18" charset="-122"/>
                </a:rPr>
                <a:t>拥有全国多个城市的机场之间的航线信息。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ExtraLight" panose="02020200000000000000" pitchFamily="18" charset="-122"/>
                <a:ea typeface="思源宋体 ExtraLight" panose="02020200000000000000" pitchFamily="18" charset="-122"/>
              </a:endParaRPr>
            </a:p>
          </p:txBody>
        </p:sp>
      </p:grpSp>
      <p:sp>
        <p:nvSpPr>
          <p:cNvPr id="12" name="椭圆 11"/>
          <p:cNvSpPr/>
          <p:nvPr/>
        </p:nvSpPr>
        <p:spPr>
          <a:xfrm>
            <a:off x="9377978" y="3315664"/>
            <a:ext cx="225192" cy="225192"/>
          </a:xfrm>
          <a:prstGeom prst="ellipse">
            <a:avLst/>
          </a:prstGeom>
          <a:solidFill>
            <a:schemeClr val="bg1"/>
          </a:solidFill>
          <a:ln w="76200">
            <a:solidFill>
              <a:srgbClr val="2959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509820" y="4014164"/>
            <a:ext cx="3571875" cy="2131060"/>
            <a:chOff x="8346226" y="2183055"/>
            <a:chExt cx="3571875" cy="2131060"/>
          </a:xfrm>
        </p:grpSpPr>
        <p:sp>
          <p:nvSpPr>
            <p:cNvPr id="14" name="矩形 13"/>
            <p:cNvSpPr/>
            <p:nvPr/>
          </p:nvSpPr>
          <p:spPr>
            <a:xfrm>
              <a:off x="8693571" y="2183055"/>
              <a:ext cx="3112135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800" spc="6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人性化的服务</a:t>
              </a:r>
              <a:endPara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8346226" y="2745665"/>
              <a:ext cx="3571875" cy="15684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ExtraLight" panose="02020200000000000000" pitchFamily="18" charset="-122"/>
                  <a:ea typeface="思源宋体 ExtraLight" panose="02020200000000000000" pitchFamily="18" charset="-122"/>
                </a:rPr>
                <a:t>系统界面简洁大方，功能多样而强大，让用户使用更舒适；加强用户与系统间的交互性，为用户提供更良好的服务。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ExtraLight" panose="02020200000000000000" pitchFamily="18" charset="-122"/>
                <a:ea typeface="思源宋体 ExtraLight" panose="02020200000000000000" pitchFamily="18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0" y="0"/>
            <a:ext cx="12192000" cy="1585595"/>
            <a:chOff x="0" y="0"/>
            <a:chExt cx="19200" cy="2540"/>
          </a:xfrm>
        </p:grpSpPr>
        <p:pic>
          <p:nvPicPr>
            <p:cNvPr id="22" name="图片 21" descr="飞机飞在云层上&#10;&#10;描述已自动生成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23" name="文本框 22"/>
            <p:cNvSpPr txBox="1"/>
            <p:nvPr/>
          </p:nvSpPr>
          <p:spPr>
            <a:xfrm>
              <a:off x="781" y="605"/>
              <a:ext cx="11154" cy="1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民航管理系统特点</a:t>
              </a:r>
              <a:endParaRPr lang="zh-CN" altLang="en-US" sz="4800"/>
            </a:p>
          </p:txBody>
        </p:sp>
      </p:grpSp>
      <p:sp>
        <p:nvSpPr>
          <p:cNvPr id="24" name="椭圆 23"/>
          <p:cNvSpPr/>
          <p:nvPr/>
        </p:nvSpPr>
        <p:spPr>
          <a:xfrm>
            <a:off x="6183293" y="3476385"/>
            <a:ext cx="225192" cy="225192"/>
          </a:xfrm>
          <a:prstGeom prst="ellipse">
            <a:avLst/>
          </a:prstGeom>
          <a:solidFill>
            <a:schemeClr val="bg1"/>
          </a:solidFill>
          <a:ln w="76200">
            <a:solidFill>
              <a:srgbClr val="2959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8517940" y="3886529"/>
            <a:ext cx="3244215" cy="2146300"/>
            <a:chOff x="8897406" y="2038275"/>
            <a:chExt cx="3244215" cy="2146300"/>
          </a:xfrm>
        </p:grpSpPr>
        <p:sp>
          <p:nvSpPr>
            <p:cNvPr id="26" name="矩形 25"/>
            <p:cNvSpPr/>
            <p:nvPr/>
          </p:nvSpPr>
          <p:spPr>
            <a:xfrm>
              <a:off x="8897406" y="2038275"/>
              <a:ext cx="3244215" cy="52197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2800" spc="6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可靠的信息维护</a:t>
              </a:r>
              <a:endParaRPr lang="zh-CN" altLang="en-US" sz="2800" spc="6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72336" y="2616125"/>
              <a:ext cx="3094990" cy="156845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ExtraLight" panose="02020200000000000000" pitchFamily="18" charset="-122"/>
                  <a:ea typeface="思源宋体 ExtraLight" panose="02020200000000000000" pitchFamily="18" charset="-122"/>
                </a:rPr>
                <a:t>用户可以管理自己的个人信息，方便用户进行信息变更；管理员可以及时管理航班、机场等信息。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ExtraLight" panose="02020200000000000000" pitchFamily="18" charset="-122"/>
                <a:ea typeface="思源宋体 ExtraLight" panose="020202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飞机飞在天空中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06"/>
          <a:stretch>
            <a:fillRect/>
          </a:stretch>
        </p:blipFill>
        <p:spPr>
          <a:xfrm flipH="1">
            <a:off x="0" y="0"/>
            <a:ext cx="6275692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6275693" cy="6858000"/>
          </a:xfrm>
          <a:prstGeom prst="rect">
            <a:avLst/>
          </a:prstGeom>
          <a:solidFill>
            <a:srgbClr val="2959A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1038440" y="1320676"/>
            <a:ext cx="3447639" cy="4216648"/>
            <a:chOff x="1038440" y="1320676"/>
            <a:chExt cx="3447639" cy="4216648"/>
          </a:xfrm>
        </p:grpSpPr>
        <p:sp>
          <p:nvSpPr>
            <p:cNvPr id="13" name="矩形 12"/>
            <p:cNvSpPr/>
            <p:nvPr/>
          </p:nvSpPr>
          <p:spPr>
            <a:xfrm>
              <a:off x="1038440" y="1320676"/>
              <a:ext cx="3447639" cy="4216648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201849" y="1755426"/>
              <a:ext cx="112082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02</a:t>
              </a:r>
              <a:endPara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363079" y="2431678"/>
            <a:ext cx="4712344" cy="1721485"/>
            <a:chOff x="7363079" y="2263258"/>
            <a:chExt cx="4712344" cy="1721485"/>
          </a:xfrm>
        </p:grpSpPr>
        <p:sp>
          <p:nvSpPr>
            <p:cNvPr id="6" name="文本框 5"/>
            <p:cNvSpPr txBox="1"/>
            <p:nvPr/>
          </p:nvSpPr>
          <p:spPr>
            <a:xfrm>
              <a:off x="7363079" y="2263258"/>
              <a:ext cx="4712344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0" cap="none" spc="150" normalizeH="0" baseline="0" noProof="0" dirty="0">
                  <a:ln>
                    <a:noFill/>
                  </a:ln>
                  <a:solidFill>
                    <a:srgbClr val="014DA1"/>
                  </a:solidFill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+mn-lt"/>
                </a:rPr>
                <a:t>框架分析</a:t>
              </a:r>
              <a:endParaRPr kumimoji="0" lang="zh-CN" altLang="en-US" sz="4000" b="1" i="0" u="none" strike="noStrike" kern="0" cap="none" spc="150" normalizeH="0" baseline="0" noProof="0" dirty="0">
                <a:ln>
                  <a:noFill/>
                </a:ln>
                <a:solidFill>
                  <a:srgbClr val="014DA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7683119" y="2970013"/>
              <a:ext cx="2247900" cy="1014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总体框架</a:t>
              </a:r>
              <a:endPara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  <a:p>
              <a:pPr marL="342900" indent="-342900" algn="l">
                <a:lnSpc>
                  <a:spcPct val="150000"/>
                </a:lnSpc>
                <a:buClrTx/>
                <a:buSzTx/>
                <a:buFont typeface="Arial" panose="020B0604020202020204" pitchFamily="34" charset="0"/>
                <a:buChar char="•"/>
              </a:pPr>
              <a:r>
                <a: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子系统划分</a:t>
              </a:r>
              <a:endPara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组合 93"/>
          <p:cNvGrpSpPr/>
          <p:nvPr/>
        </p:nvGrpSpPr>
        <p:grpSpPr>
          <a:xfrm>
            <a:off x="0" y="0"/>
            <a:ext cx="12192000" cy="6858000"/>
            <a:chOff x="0" y="0"/>
            <a:chExt cx="19200" cy="2540"/>
          </a:xfrm>
        </p:grpSpPr>
        <p:pic>
          <p:nvPicPr>
            <p:cNvPr id="95" name="图片 94" descr="飞机飞在云层上&#10;&#10;描述已自动生成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96" name="文本框 95"/>
            <p:cNvSpPr txBox="1"/>
            <p:nvPr/>
          </p:nvSpPr>
          <p:spPr>
            <a:xfrm>
              <a:off x="392" y="1005"/>
              <a:ext cx="8000" cy="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总体框架</a:t>
              </a:r>
              <a:endParaRPr lang="zh-CN" altLang="en-US" sz="4800"/>
            </a:p>
          </p:txBody>
        </p:sp>
      </p:grpSp>
      <p:pic>
        <p:nvPicPr>
          <p:cNvPr id="93" name="图片 2" descr="https://docimg7.docs.qq.com/image/9UDcKJjuwyqIDdV5L4OJFg?w=1101&amp;h=769"/>
          <p:cNvPicPr/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240" y="0"/>
            <a:ext cx="9001760" cy="6858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96261" y="1873152"/>
            <a:ext cx="4231005" cy="1412875"/>
            <a:chOff x="4706561" y="1220777"/>
            <a:chExt cx="3172705" cy="1029782"/>
          </a:xfrm>
        </p:grpSpPr>
        <p:sp>
          <p:nvSpPr>
            <p:cNvPr id="26" name="TextBox 25"/>
            <p:cNvSpPr txBox="1"/>
            <p:nvPr/>
          </p:nvSpPr>
          <p:spPr>
            <a:xfrm>
              <a:off x="4706561" y="1624359"/>
              <a:ext cx="3172705" cy="626200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完成用户的注册、登录、个人信息管理等操作，以及管理员登录操作。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698894" y="1220777"/>
              <a:ext cx="1636112" cy="403582"/>
            </a:xfrm>
            <a:prstGeom prst="rect">
              <a:avLst/>
            </a:prstGeom>
            <a:noFill/>
          </p:spPr>
          <p:txBody>
            <a:bodyPr wrap="square" lIns="121908" tIns="0" rIns="121908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用户管理系统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406650" y="3365500"/>
            <a:ext cx="7379335" cy="1845945"/>
            <a:chOff x="2559" y="4779"/>
            <a:chExt cx="14616" cy="3778"/>
          </a:xfrm>
        </p:grpSpPr>
        <p:grpSp>
          <p:nvGrpSpPr>
            <p:cNvPr id="20" name="组合 19"/>
            <p:cNvGrpSpPr/>
            <p:nvPr/>
          </p:nvGrpSpPr>
          <p:grpSpPr>
            <a:xfrm>
              <a:off x="2559" y="4779"/>
              <a:ext cx="14617" cy="3778"/>
              <a:chOff x="1260022" y="2163164"/>
              <a:chExt cx="6960165" cy="1748634"/>
            </a:xfrm>
            <a:noFill/>
            <a:effectLst>
              <a:outerShdw blurRad="76200" dist="38100" dir="5400000" algn="t" rotWithShape="0">
                <a:prstClr val="black">
                  <a:alpha val="28000"/>
                </a:prstClr>
              </a:outerShdw>
            </a:effectLst>
          </p:grpSpPr>
          <p:sp>
            <p:nvSpPr>
              <p:cNvPr id="21" name="Arc 54"/>
              <p:cNvSpPr/>
              <p:nvPr/>
            </p:nvSpPr>
            <p:spPr bwMode="auto">
              <a:xfrm>
                <a:off x="4740104" y="2171757"/>
                <a:ext cx="1740042" cy="1740041"/>
              </a:xfrm>
              <a:prstGeom prst="arc">
                <a:avLst>
                  <a:gd name="adj1" fmla="val 21449734"/>
                  <a:gd name="adj2" fmla="val 10900343"/>
                </a:avLst>
              </a:prstGeom>
              <a:grpFill/>
              <a:ln w="127000" cap="rnd">
                <a:solidFill>
                  <a:schemeClr val="bg1">
                    <a:lumMod val="9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B485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22" name="Arc 42"/>
              <p:cNvSpPr/>
              <p:nvPr/>
            </p:nvSpPr>
            <p:spPr bwMode="auto">
              <a:xfrm>
                <a:off x="1260022" y="2171757"/>
                <a:ext cx="1740042" cy="1740041"/>
              </a:xfrm>
              <a:prstGeom prst="arc">
                <a:avLst>
                  <a:gd name="adj1" fmla="val 21449734"/>
                  <a:gd name="adj2" fmla="val 10900343"/>
                </a:avLst>
              </a:prstGeom>
              <a:grpFill/>
              <a:ln w="127000" cap="rnd">
                <a:solidFill>
                  <a:schemeClr val="bg1">
                    <a:lumMod val="9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B485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23" name="Arc 40"/>
              <p:cNvSpPr/>
              <p:nvPr/>
            </p:nvSpPr>
            <p:spPr bwMode="auto">
              <a:xfrm rot="10800000">
                <a:off x="3000064" y="2163164"/>
                <a:ext cx="1740041" cy="1740041"/>
              </a:xfrm>
              <a:prstGeom prst="arc">
                <a:avLst>
                  <a:gd name="adj1" fmla="val 21449734"/>
                  <a:gd name="adj2" fmla="val 10900343"/>
                </a:avLst>
              </a:prstGeom>
              <a:grpFill/>
              <a:ln w="127000" cap="rnd">
                <a:solidFill>
                  <a:schemeClr val="bg1">
                    <a:lumMod val="9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B485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24" name="Arc 52"/>
              <p:cNvSpPr/>
              <p:nvPr/>
            </p:nvSpPr>
            <p:spPr bwMode="auto">
              <a:xfrm rot="10800000">
                <a:off x="6480146" y="2163164"/>
                <a:ext cx="1740041" cy="1740041"/>
              </a:xfrm>
              <a:prstGeom prst="arc">
                <a:avLst>
                  <a:gd name="adj1" fmla="val 21449734"/>
                  <a:gd name="adj2" fmla="val 10900343"/>
                </a:avLst>
              </a:prstGeom>
              <a:grpFill/>
              <a:ln w="127000" cap="rnd">
                <a:solidFill>
                  <a:schemeClr val="bg1">
                    <a:lumMod val="9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B485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185" y="5411"/>
              <a:ext cx="2534" cy="2534"/>
              <a:chOff x="2201071" y="3406041"/>
              <a:chExt cx="1805286" cy="1805938"/>
            </a:xfrm>
          </p:grpSpPr>
          <p:grpSp>
            <p:nvGrpSpPr>
              <p:cNvPr id="29" name="组合 28"/>
              <p:cNvGrpSpPr/>
              <p:nvPr/>
            </p:nvGrpSpPr>
            <p:grpSpPr>
              <a:xfrm>
                <a:off x="2201071" y="3406041"/>
                <a:ext cx="1805286" cy="1805938"/>
                <a:chOff x="4345444" y="2542859"/>
                <a:chExt cx="1810550" cy="1811205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>
                  <a:off x="4345444" y="2542859"/>
                  <a:ext cx="1810550" cy="1811205"/>
                  <a:chOff x="1463339" y="1072758"/>
                  <a:chExt cx="1546058" cy="1546058"/>
                </a:xfrm>
                <a:effectLst>
                  <a:outerShdw blurRad="330200" dist="215900" dir="6900000" sx="91000" sy="91000" algn="t" rotWithShape="0">
                    <a:prstClr val="black">
                      <a:alpha val="49000"/>
                    </a:prstClr>
                  </a:outerShdw>
                </a:effectLst>
              </p:grpSpPr>
              <p:sp>
                <p:nvSpPr>
                  <p:cNvPr id="33" name="同心圆 32"/>
                  <p:cNvSpPr/>
                  <p:nvPr/>
                </p:nvSpPr>
                <p:spPr>
                  <a:xfrm>
                    <a:off x="1463339" y="1072758"/>
                    <a:ext cx="1546058" cy="1546058"/>
                  </a:xfrm>
                  <a:prstGeom prst="donut">
                    <a:avLst>
                      <a:gd name="adj" fmla="val 4879"/>
                    </a:avLst>
                  </a:prstGeom>
                  <a:gradFill>
                    <a:gsLst>
                      <a:gs pos="0">
                        <a:schemeClr val="bg1">
                          <a:lumMod val="95000"/>
                        </a:schemeClr>
                      </a:gs>
                      <a:gs pos="55000">
                        <a:schemeClr val="bg1">
                          <a:lumMod val="9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81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4" name="椭圆 33"/>
                  <p:cNvSpPr/>
                  <p:nvPr/>
                </p:nvSpPr>
                <p:spPr>
                  <a:xfrm>
                    <a:off x="1484232" y="1093651"/>
                    <a:ext cx="1504274" cy="1504273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51000">
                        <a:schemeClr val="bg1">
                          <a:lumMod val="9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32" name="椭圆 31"/>
                <p:cNvSpPr/>
                <p:nvPr/>
              </p:nvSpPr>
              <p:spPr>
                <a:xfrm>
                  <a:off x="4565570" y="2763062"/>
                  <a:ext cx="1370298" cy="1370793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0" name="TextBox 29"/>
              <p:cNvSpPr txBox="1"/>
              <p:nvPr/>
            </p:nvSpPr>
            <p:spPr>
              <a:xfrm>
                <a:off x="2547231" y="3958239"/>
                <a:ext cx="1023615" cy="8513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黑体" panose="02010609060101010101" charset="-122"/>
                    <a:ea typeface="黑体" panose="02010609060101010101" charset="-122"/>
                    <a:cs typeface="+mn-ea"/>
                    <a:sym typeface="+mn-lt"/>
                  </a:rPr>
                  <a:t>1</a:t>
                </a:r>
                <a:endPara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10457" y="5411"/>
              <a:ext cx="2534" cy="2534"/>
              <a:chOff x="7382260" y="3406041"/>
              <a:chExt cx="1805286" cy="1805938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7382260" y="3406041"/>
                <a:ext cx="1805286" cy="1805938"/>
                <a:chOff x="4345444" y="2542859"/>
                <a:chExt cx="1810550" cy="1811205"/>
              </a:xfrm>
            </p:grpSpPr>
            <p:grpSp>
              <p:nvGrpSpPr>
                <p:cNvPr id="38" name="组合 37"/>
                <p:cNvGrpSpPr/>
                <p:nvPr/>
              </p:nvGrpSpPr>
              <p:grpSpPr>
                <a:xfrm>
                  <a:off x="4345444" y="2542859"/>
                  <a:ext cx="1810550" cy="1811205"/>
                  <a:chOff x="1463339" y="1072758"/>
                  <a:chExt cx="1546058" cy="1546058"/>
                </a:xfrm>
                <a:effectLst>
                  <a:outerShdw blurRad="330200" dist="215900" dir="6900000" sx="91000" sy="91000" algn="t" rotWithShape="0">
                    <a:prstClr val="black">
                      <a:alpha val="49000"/>
                    </a:prstClr>
                  </a:outerShdw>
                </a:effectLst>
              </p:grpSpPr>
              <p:sp>
                <p:nvSpPr>
                  <p:cNvPr id="40" name="同心圆 39"/>
                  <p:cNvSpPr/>
                  <p:nvPr/>
                </p:nvSpPr>
                <p:spPr>
                  <a:xfrm>
                    <a:off x="1463339" y="1072758"/>
                    <a:ext cx="1546058" cy="1546058"/>
                  </a:xfrm>
                  <a:prstGeom prst="donut">
                    <a:avLst>
                      <a:gd name="adj" fmla="val 4879"/>
                    </a:avLst>
                  </a:prstGeom>
                  <a:gradFill>
                    <a:gsLst>
                      <a:gs pos="0">
                        <a:schemeClr val="bg1">
                          <a:lumMod val="95000"/>
                        </a:schemeClr>
                      </a:gs>
                      <a:gs pos="55000">
                        <a:schemeClr val="bg1">
                          <a:lumMod val="9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81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1" name="椭圆 40"/>
                  <p:cNvSpPr/>
                  <p:nvPr/>
                </p:nvSpPr>
                <p:spPr>
                  <a:xfrm>
                    <a:off x="1484232" y="1093651"/>
                    <a:ext cx="1504274" cy="1504273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51000">
                        <a:schemeClr val="bg1">
                          <a:lumMod val="9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39" name="椭圆 38"/>
                <p:cNvSpPr/>
                <p:nvPr/>
              </p:nvSpPr>
              <p:spPr>
                <a:xfrm>
                  <a:off x="4565570" y="2763062"/>
                  <a:ext cx="1370298" cy="1370793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7" name="TextBox 36"/>
              <p:cNvSpPr txBox="1"/>
              <p:nvPr/>
            </p:nvSpPr>
            <p:spPr>
              <a:xfrm>
                <a:off x="7750727" y="3870582"/>
                <a:ext cx="1023615" cy="8513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黑体" panose="02010609060101010101" charset="-122"/>
                    <a:ea typeface="黑体" panose="02010609060101010101" charset="-122"/>
                    <a:cs typeface="+mn-ea"/>
                    <a:sym typeface="+mn-lt"/>
                  </a:rPr>
                  <a:t>3</a:t>
                </a:r>
                <a:endPara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6848" y="5411"/>
              <a:ext cx="2534" cy="2534"/>
              <a:chOff x="4811090" y="3406041"/>
              <a:chExt cx="1805286" cy="1805938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4811090" y="3406041"/>
                <a:ext cx="1805286" cy="1805938"/>
                <a:chOff x="4345444" y="2542859"/>
                <a:chExt cx="1810550" cy="1811205"/>
              </a:xfrm>
            </p:grpSpPr>
            <p:grpSp>
              <p:nvGrpSpPr>
                <p:cNvPr id="59" name="组合 58"/>
                <p:cNvGrpSpPr/>
                <p:nvPr/>
              </p:nvGrpSpPr>
              <p:grpSpPr>
                <a:xfrm>
                  <a:off x="4345444" y="2542859"/>
                  <a:ext cx="1810550" cy="1811205"/>
                  <a:chOff x="1463339" y="1072758"/>
                  <a:chExt cx="1546058" cy="1546058"/>
                </a:xfrm>
                <a:effectLst>
                  <a:outerShdw blurRad="330200" dist="215900" dir="6900000" sx="91000" sy="91000" algn="t" rotWithShape="0">
                    <a:prstClr val="black">
                      <a:alpha val="49000"/>
                    </a:prstClr>
                  </a:outerShdw>
                </a:effectLst>
              </p:grpSpPr>
              <p:sp>
                <p:nvSpPr>
                  <p:cNvPr id="61" name="同心圆 60"/>
                  <p:cNvSpPr/>
                  <p:nvPr/>
                </p:nvSpPr>
                <p:spPr>
                  <a:xfrm>
                    <a:off x="1463339" y="1072758"/>
                    <a:ext cx="1546058" cy="1546058"/>
                  </a:xfrm>
                  <a:prstGeom prst="donut">
                    <a:avLst>
                      <a:gd name="adj" fmla="val 4879"/>
                    </a:avLst>
                  </a:prstGeom>
                  <a:gradFill>
                    <a:gsLst>
                      <a:gs pos="0">
                        <a:schemeClr val="bg1">
                          <a:lumMod val="95000"/>
                        </a:schemeClr>
                      </a:gs>
                      <a:gs pos="55000">
                        <a:schemeClr val="bg1">
                          <a:lumMod val="9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81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62" name="椭圆 61"/>
                  <p:cNvSpPr/>
                  <p:nvPr/>
                </p:nvSpPr>
                <p:spPr>
                  <a:xfrm>
                    <a:off x="1484232" y="1093651"/>
                    <a:ext cx="1504274" cy="1504273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51000">
                        <a:schemeClr val="bg1">
                          <a:lumMod val="9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60" name="椭圆 59"/>
                <p:cNvSpPr/>
                <p:nvPr/>
              </p:nvSpPr>
              <p:spPr>
                <a:xfrm>
                  <a:off x="4565570" y="2763062"/>
                  <a:ext cx="1370298" cy="1370793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4" name="TextBox 43"/>
              <p:cNvSpPr txBox="1"/>
              <p:nvPr/>
            </p:nvSpPr>
            <p:spPr>
              <a:xfrm>
                <a:off x="5233967" y="3883555"/>
                <a:ext cx="1023615" cy="8513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黑体" panose="02010609060101010101" charset="-122"/>
                    <a:ea typeface="黑体" panose="02010609060101010101" charset="-122"/>
                    <a:cs typeface="+mn-ea"/>
                    <a:sym typeface="+mn-lt"/>
                  </a:rPr>
                  <a:t>2</a:t>
                </a:r>
                <a:endPara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14082" y="5411"/>
              <a:ext cx="2534" cy="2534"/>
              <a:chOff x="9964778" y="3406041"/>
              <a:chExt cx="1805286" cy="1805938"/>
            </a:xfrm>
          </p:grpSpPr>
          <p:grpSp>
            <p:nvGrpSpPr>
              <p:cNvPr id="64" name="组合 63"/>
              <p:cNvGrpSpPr/>
              <p:nvPr/>
            </p:nvGrpSpPr>
            <p:grpSpPr>
              <a:xfrm>
                <a:off x="9964778" y="3406041"/>
                <a:ext cx="1805286" cy="1805938"/>
                <a:chOff x="4345444" y="2542859"/>
                <a:chExt cx="1810550" cy="1811205"/>
              </a:xfrm>
            </p:grpSpPr>
            <p:grpSp>
              <p:nvGrpSpPr>
                <p:cNvPr id="66" name="组合 65"/>
                <p:cNvGrpSpPr/>
                <p:nvPr/>
              </p:nvGrpSpPr>
              <p:grpSpPr>
                <a:xfrm>
                  <a:off x="4345444" y="2542859"/>
                  <a:ext cx="1810550" cy="1811205"/>
                  <a:chOff x="1463339" y="1072758"/>
                  <a:chExt cx="1546058" cy="1546058"/>
                </a:xfrm>
                <a:effectLst>
                  <a:outerShdw blurRad="330200" dist="215900" dir="6900000" sx="91000" sy="91000" algn="t" rotWithShape="0">
                    <a:prstClr val="black">
                      <a:alpha val="49000"/>
                    </a:prstClr>
                  </a:outerShdw>
                </a:effectLst>
              </p:grpSpPr>
              <p:sp>
                <p:nvSpPr>
                  <p:cNvPr id="68" name="同心圆 67"/>
                  <p:cNvSpPr/>
                  <p:nvPr/>
                </p:nvSpPr>
                <p:spPr>
                  <a:xfrm>
                    <a:off x="1463339" y="1072758"/>
                    <a:ext cx="1546058" cy="1546058"/>
                  </a:xfrm>
                  <a:prstGeom prst="donut">
                    <a:avLst>
                      <a:gd name="adj" fmla="val 4879"/>
                    </a:avLst>
                  </a:prstGeom>
                  <a:gradFill>
                    <a:gsLst>
                      <a:gs pos="0">
                        <a:schemeClr val="bg1">
                          <a:lumMod val="95000"/>
                        </a:schemeClr>
                      </a:gs>
                      <a:gs pos="55000">
                        <a:schemeClr val="bg1">
                          <a:lumMod val="9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81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1484232" y="1093651"/>
                    <a:ext cx="1504274" cy="1504273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51000">
                        <a:schemeClr val="bg1">
                          <a:lumMod val="9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思源宋体 ExtraLight" panose="02020200000000000000" pitchFamily="18" charset="-122"/>
                      <a:ea typeface="思源宋体 ExtraLight" panose="02020200000000000000" pitchFamily="18" charset="-122"/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67" name="椭圆 66"/>
                <p:cNvSpPr/>
                <p:nvPr/>
              </p:nvSpPr>
              <p:spPr>
                <a:xfrm>
                  <a:off x="4565570" y="2763062"/>
                  <a:ext cx="1370298" cy="1370793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ExtraLight" panose="02020200000000000000" pitchFamily="18" charset="-122"/>
                    <a:ea typeface="思源宋体 ExtraLight" panose="02020200000000000000" pitchFamily="18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5" name="TextBox 64"/>
              <p:cNvSpPr txBox="1"/>
              <p:nvPr/>
            </p:nvSpPr>
            <p:spPr>
              <a:xfrm>
                <a:off x="10368199" y="3883552"/>
                <a:ext cx="1023615" cy="8513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黑体" panose="02010609060101010101" charset="-122"/>
                    <a:ea typeface="黑体" panose="02010609060101010101" charset="-122"/>
                    <a:cs typeface="+mn-ea"/>
                    <a:sym typeface="+mn-lt"/>
                  </a:rPr>
                  <a:t>4</a:t>
                </a: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5176654" y="1866167"/>
            <a:ext cx="5251450" cy="1430655"/>
            <a:chOff x="4808460" y="1215686"/>
            <a:chExt cx="3937906" cy="1042741"/>
          </a:xfrm>
        </p:grpSpPr>
        <p:sp>
          <p:nvSpPr>
            <p:cNvPr id="71" name="TextBox 70"/>
            <p:cNvSpPr txBox="1"/>
            <p:nvPr/>
          </p:nvSpPr>
          <p:spPr>
            <a:xfrm>
              <a:off x="4808460" y="1632227"/>
              <a:ext cx="3937906" cy="626200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marL="0" marR="0" lvl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为用户提供机票购买、改签、退订、选座、查看订单和行程、疫情风险等级提示等服务。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197966" y="1215686"/>
              <a:ext cx="2024189" cy="403582"/>
            </a:xfrm>
            <a:prstGeom prst="rect">
              <a:avLst/>
            </a:prstGeom>
            <a:noFill/>
          </p:spPr>
          <p:txBody>
            <a:bodyPr wrap="square" lIns="121908" tIns="0" rIns="121908" bIns="0" rtlCol="0" anchor="t">
              <a:spAutoFit/>
            </a:bodyPr>
            <a:lstStyle/>
            <a:p>
              <a:pPr marL="0" marR="0" lvl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机票信息管理系统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408342" y="4930630"/>
            <a:ext cx="5972174" cy="1746251"/>
            <a:chOff x="3686609" y="1000010"/>
            <a:chExt cx="4478356" cy="1272765"/>
          </a:xfrm>
        </p:grpSpPr>
        <p:sp>
          <p:nvSpPr>
            <p:cNvPr id="74" name="TextBox 73"/>
            <p:cNvSpPr txBox="1"/>
            <p:nvPr/>
          </p:nvSpPr>
          <p:spPr>
            <a:xfrm>
              <a:off x="3686609" y="1377675"/>
              <a:ext cx="4478356" cy="895100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marL="0" marR="0" lvl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为管理员提供管理航班、航线、城市、机场、飞机、舱位、航空公司等信息的功能，并为用户提供查看航班、时差等信息的服务。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5462238" y="1000010"/>
              <a:ext cx="2187514" cy="403582"/>
            </a:xfrm>
            <a:prstGeom prst="rect">
              <a:avLst/>
            </a:prstGeom>
            <a:noFill/>
          </p:spPr>
          <p:txBody>
            <a:bodyPr wrap="square" lIns="121908" tIns="0" rIns="121908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航班信息管理系统</a:t>
              </a:r>
              <a:endParaRPr kumimoji="0" lang="zh-CN" altLang="en-US" sz="2135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7518122" y="4930630"/>
            <a:ext cx="4445634" cy="1746250"/>
            <a:chOff x="4860363" y="1000010"/>
            <a:chExt cx="3333649" cy="1272764"/>
          </a:xfrm>
        </p:grpSpPr>
        <p:sp>
          <p:nvSpPr>
            <p:cNvPr id="77" name="TextBox 76"/>
            <p:cNvSpPr txBox="1"/>
            <p:nvPr/>
          </p:nvSpPr>
          <p:spPr>
            <a:xfrm>
              <a:off x="4860363" y="1377674"/>
              <a:ext cx="3333649" cy="895100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marL="0" marR="0" lvl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用户可提交对系统的评价与反馈，管理员可回复这些反馈，用户还可查看系统发送的通知和管理员回复的反馈。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976548" y="1000010"/>
              <a:ext cx="2065615" cy="403582"/>
            </a:xfrm>
            <a:prstGeom prst="rect">
              <a:avLst/>
            </a:prstGeom>
            <a:noFill/>
          </p:spPr>
          <p:txBody>
            <a:bodyPr wrap="square" lIns="121908" tIns="0" rIns="121908" bIns="0" rtlCol="0" anchor="t">
              <a:spAutoFit/>
            </a:bodyPr>
            <a:lstStyle/>
            <a:p>
              <a:pPr marL="0" marR="0" lvl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思源宋体 ExtraLight" panose="02020200000000000000" pitchFamily="18" charset="-122"/>
                  <a:ea typeface="思源宋体 ExtraLight" panose="02020200000000000000" pitchFamily="18" charset="-122"/>
                  <a:cs typeface="+mn-ea"/>
                  <a:sym typeface="+mn-lt"/>
                </a:rPr>
                <a:t>通知与反馈系统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宋体 ExtraLight" panose="02020200000000000000" pitchFamily="18" charset="-122"/>
                <a:ea typeface="思源宋体 ExtraLight" panose="02020200000000000000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0" y="0"/>
            <a:ext cx="12192000" cy="1585595"/>
            <a:chOff x="0" y="0"/>
            <a:chExt cx="19200" cy="2540"/>
          </a:xfrm>
        </p:grpSpPr>
        <p:pic>
          <p:nvPicPr>
            <p:cNvPr id="4" name="图片 3" descr="飞机飞在云层上&#10;&#10;描述已自动生成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44" b="44031"/>
            <a:stretch>
              <a:fillRect/>
            </a:stretch>
          </p:blipFill>
          <p:spPr>
            <a:xfrm>
              <a:off x="0" y="0"/>
              <a:ext cx="19200" cy="2540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781" y="616"/>
              <a:ext cx="8000" cy="1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子系统划分</a:t>
              </a:r>
              <a:endParaRPr lang="zh-CN" altLang="en-US" sz="4800"/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飞机飞在天空中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06"/>
          <a:stretch>
            <a:fillRect/>
          </a:stretch>
        </p:blipFill>
        <p:spPr>
          <a:xfrm flipH="1">
            <a:off x="0" y="0"/>
            <a:ext cx="6275692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6275693" cy="6858000"/>
          </a:xfrm>
          <a:prstGeom prst="rect">
            <a:avLst/>
          </a:prstGeom>
          <a:solidFill>
            <a:srgbClr val="2959A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1038440" y="1320676"/>
            <a:ext cx="3447639" cy="4216648"/>
            <a:chOff x="1038440" y="1320676"/>
            <a:chExt cx="3447639" cy="4216648"/>
          </a:xfrm>
        </p:grpSpPr>
        <p:sp>
          <p:nvSpPr>
            <p:cNvPr id="13" name="矩形 12"/>
            <p:cNvSpPr/>
            <p:nvPr/>
          </p:nvSpPr>
          <p:spPr>
            <a:xfrm>
              <a:off x="1038440" y="1320676"/>
              <a:ext cx="3447639" cy="4216648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201849" y="1755426"/>
              <a:ext cx="112082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03</a:t>
              </a:r>
              <a:endPara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363079" y="2431678"/>
            <a:ext cx="4712344" cy="1721485"/>
            <a:chOff x="7363079" y="2263258"/>
            <a:chExt cx="4712344" cy="1721485"/>
          </a:xfrm>
        </p:grpSpPr>
        <p:sp>
          <p:nvSpPr>
            <p:cNvPr id="6" name="文本框 5"/>
            <p:cNvSpPr txBox="1"/>
            <p:nvPr/>
          </p:nvSpPr>
          <p:spPr>
            <a:xfrm>
              <a:off x="7363079" y="2263258"/>
              <a:ext cx="4712344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0" cap="none" spc="150" normalizeH="0" baseline="0" noProof="0" dirty="0">
                  <a:ln>
                    <a:noFill/>
                  </a:ln>
                  <a:solidFill>
                    <a:srgbClr val="014DA1"/>
                  </a:solidFill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+mn-lt"/>
                </a:rPr>
                <a:t>功能实现</a:t>
              </a:r>
              <a:endParaRPr kumimoji="0" lang="zh-CN" altLang="en-US" sz="4000" b="1" i="0" u="none" strike="noStrike" kern="0" cap="none" spc="150" normalizeH="0" baseline="0" noProof="0" dirty="0">
                <a:ln>
                  <a:noFill/>
                </a:ln>
                <a:solidFill>
                  <a:srgbClr val="014DA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7556119" y="2970013"/>
              <a:ext cx="2418715" cy="1014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软硬件环境</a:t>
              </a:r>
              <a:endPara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子系统功能</a:t>
              </a:r>
              <a:endParaRPr lang="zh-CN" altLang="en-US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2497,&quot;width&quot;:19200}"/>
</p:tagLst>
</file>

<file path=ppt/tags/tag2.xml><?xml version="1.0" encoding="utf-8"?>
<p:tagLst xmlns:p="http://schemas.openxmlformats.org/presentationml/2006/main">
  <p:tag name="KSO_WM_UNIT_PLACING_PICTURE_USER_VIEWPORT" val="{&quot;height&quot;:6491,&quot;width&quot;:9298}"/>
</p:tagLst>
</file>

<file path=ppt/tags/tag3.xml><?xml version="1.0" encoding="utf-8"?>
<p:tagLst xmlns:p="http://schemas.openxmlformats.org/presentationml/2006/main">
  <p:tag name="SELECTED" val="True"/>
</p:tagLst>
</file>

<file path=ppt/tags/tag4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ags/tag7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自定义设计方案">
  <a:themeElements>
    <a:clrScheme name="自定义 17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70C0"/>
      </a:hlink>
      <a:folHlink>
        <a:srgbClr val="0070C0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自定义 17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70C0"/>
      </a:hlink>
      <a:folHlink>
        <a:srgbClr val="0070C0"/>
      </a:folHlink>
    </a:clrScheme>
    <a:fontScheme name="Temp">
      <a:majorFont>
        <a:latin typeface="Verdana"/>
        <a:ea typeface="微软雅黑"/>
        <a:cs typeface=""/>
      </a:majorFont>
      <a:minorFont>
        <a:latin typeface="Verdan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2105</Words>
  <Application>WPS 演示</Application>
  <PresentationFormat>宽屏</PresentationFormat>
  <Paragraphs>279</Paragraphs>
  <Slides>20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Arial</vt:lpstr>
      <vt:lpstr>宋体</vt:lpstr>
      <vt:lpstr>Wingdings</vt:lpstr>
      <vt:lpstr>思源宋体 Heavy</vt:lpstr>
      <vt:lpstr>思源宋体 ExtraLight</vt:lpstr>
      <vt:lpstr>微软雅黑</vt:lpstr>
      <vt:lpstr>Arial</vt:lpstr>
      <vt:lpstr>黑体</vt:lpstr>
      <vt:lpstr>Calibri</vt:lpstr>
      <vt:lpstr>Arial Unicode MS</vt:lpstr>
      <vt:lpstr>等线</vt:lpstr>
      <vt:lpstr>Verdana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扬</dc:creator>
  <cp:lastModifiedBy>LYW</cp:lastModifiedBy>
  <cp:revision>44</cp:revision>
  <dcterms:created xsi:type="dcterms:W3CDTF">2020-02-21T05:12:00Z</dcterms:created>
  <dcterms:modified xsi:type="dcterms:W3CDTF">2021-07-16T13:17:47Z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2052-11.1.0.10667</vt:lpwstr>
  </property>
  <property fmtid="{D5CDD505-2E9C-101B-9397-08002B2CF9AE}" pid="3" name="KSOTemplateUUID">
    <vt:lpwstr>v1.0_mb_PIuXRp1AkPQ3Akq9Pty5kA==</vt:lpwstr>
  </property>
  <property fmtid="{D5CDD505-2E9C-101B-9397-08002B2CF9AE}" pid="4" name="ICV">
    <vt:lpwstr>AAC193FFE1B74E579C0916CF1ACC0DCE</vt:lpwstr>
  </property>
</Properties>
</file>

<file path=docProps/thumbnail.jpeg>
</file>